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4"/>
  </p:sldMasterIdLst>
  <p:notesMasterIdLst>
    <p:notesMasterId r:id="rId43"/>
  </p:notesMasterIdLst>
  <p:sldIdLst>
    <p:sldId id="762" r:id="rId5"/>
    <p:sldId id="737" r:id="rId6"/>
    <p:sldId id="738" r:id="rId7"/>
    <p:sldId id="708" r:id="rId8"/>
    <p:sldId id="619" r:id="rId9"/>
    <p:sldId id="266" r:id="rId10"/>
    <p:sldId id="271" r:id="rId11"/>
    <p:sldId id="268" r:id="rId12"/>
    <p:sldId id="269" r:id="rId13"/>
    <p:sldId id="735" r:id="rId14"/>
    <p:sldId id="741" r:id="rId15"/>
    <p:sldId id="744" r:id="rId16"/>
    <p:sldId id="742" r:id="rId17"/>
    <p:sldId id="743" r:id="rId18"/>
    <p:sldId id="705" r:id="rId19"/>
    <p:sldId id="746" r:id="rId20"/>
    <p:sldId id="747" r:id="rId21"/>
    <p:sldId id="707" r:id="rId22"/>
    <p:sldId id="709" r:id="rId23"/>
    <p:sldId id="706" r:id="rId24"/>
    <p:sldId id="710" r:id="rId25"/>
    <p:sldId id="740" r:id="rId26"/>
    <p:sldId id="751" r:id="rId27"/>
    <p:sldId id="748" r:id="rId28"/>
    <p:sldId id="750" r:id="rId29"/>
    <p:sldId id="749" r:id="rId30"/>
    <p:sldId id="752" r:id="rId31"/>
    <p:sldId id="753" r:id="rId32"/>
    <p:sldId id="754" r:id="rId33"/>
    <p:sldId id="755" r:id="rId34"/>
    <p:sldId id="757" r:id="rId35"/>
    <p:sldId id="756" r:id="rId36"/>
    <p:sldId id="759" r:id="rId37"/>
    <p:sldId id="760" r:id="rId38"/>
    <p:sldId id="758" r:id="rId39"/>
    <p:sldId id="761" r:id="rId40"/>
    <p:sldId id="739" r:id="rId41"/>
    <p:sldId id="597" r:id="rId4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9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D83571-D951-8368-3F1F-D2CDE6CDEF85}" v="9" dt="2025-11-11T12:04:51.069"/>
    <p1510:client id="{605CAB9D-889D-0A4E-9FD2-2747341DD334}" v="28" dt="2025-11-11T13:29:54.492"/>
    <p1510:client id="{84001D09-BB3E-0755-17B8-61823C3F9E07}" v="355" dt="2025-11-11T02:04:09.009"/>
    <p1510:client id="{E278268B-2025-42EA-9592-68F8C04ECFF0}" v="21" dt="2025-11-10T18:00:14.9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80"/>
    <p:restoredTop sz="94598"/>
  </p:normalViewPr>
  <p:slideViewPr>
    <p:cSldViewPr snapToGrid="0">
      <p:cViewPr varScale="1">
        <p:scale>
          <a:sx n="105" d="100"/>
          <a:sy n="105" d="100"/>
        </p:scale>
        <p:origin x="240" y="48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48" Type="http://schemas.microsoft.com/office/2015/10/relationships/revisionInfo" Target="revisionInfo.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txBody>
          <a:bodyPr/>
          <a:lstStyle/>
          <a:p>
            <a:endParaRPr lang="en-US"/>
          </a:p>
        </p:txBody>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15EFDA-263A-014D-97A0-E2CC50B3F23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0396426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5386010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5063764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027F64-5B79-22E0-6DD7-F30A43266A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7A7693-FB32-9B49-B529-047CD4B8D06F}"/>
              </a:ext>
            </a:extLst>
          </p:cNvPr>
          <p:cNvSpPr>
            <a:spLocks noGrp="1" noRot="1" noChangeAspect="1"/>
          </p:cNvSpPr>
          <p:nvPr>
            <p:ph type="sldImg"/>
          </p:nvPr>
        </p:nvSpPr>
        <p:spPr>
          <a:xfrm>
            <a:off x="381000" y="685800"/>
            <a:ext cx="6096000" cy="3429000"/>
          </a:xfrm>
        </p:spPr>
        <p:txBody>
          <a:bodyPr/>
          <a:lstStyle/>
          <a:p>
            <a:endParaRPr lang="en-US"/>
          </a:p>
        </p:txBody>
      </p:sp>
      <p:sp>
        <p:nvSpPr>
          <p:cNvPr id="3" name="Notes Placeholder 2">
            <a:extLst>
              <a:ext uri="{FF2B5EF4-FFF2-40B4-BE49-F238E27FC236}">
                <a16:creationId xmlns:a16="http://schemas.microsoft.com/office/drawing/2014/main" id="{401E334C-90C3-B913-66EB-A8C9D4C85C7D}"/>
              </a:ext>
            </a:extLst>
          </p:cNvPr>
          <p:cNvSpPr>
            <a:spLocks noGrp="1"/>
          </p:cNvSpPr>
          <p:nvPr>
            <p:ph type="body" idx="1"/>
          </p:nvPr>
        </p:nvSpPr>
        <p:spPr/>
        <p:txBody>
          <a:bodyPr/>
          <a:lstStyle/>
          <a:p>
            <a:endParaRPr lang="en-US">
              <a:latin typeface="Calibri"/>
              <a:ea typeface="Calibri"/>
              <a:cs typeface="Calibri"/>
            </a:endParaRPr>
          </a:p>
        </p:txBody>
      </p:sp>
      <p:sp>
        <p:nvSpPr>
          <p:cNvPr id="4" name="Slide Number Placeholder 3">
            <a:extLst>
              <a:ext uri="{FF2B5EF4-FFF2-40B4-BE49-F238E27FC236}">
                <a16:creationId xmlns:a16="http://schemas.microsoft.com/office/drawing/2014/main" id="{DB102800-AA35-D25E-5C38-1AA309D5576E}"/>
              </a:ext>
            </a:extLst>
          </p:cNvPr>
          <p:cNvSpPr>
            <a:spLocks noGrp="1"/>
          </p:cNvSpPr>
          <p:nvPr>
            <p:ph type="sldNum" sz="quarter" idx="5"/>
          </p:nvPr>
        </p:nvSpPr>
        <p:spPr/>
        <p:txBody>
          <a:bodyPr/>
          <a:lstStyle/>
          <a:p>
            <a:fld id="{B815EFDA-263A-014D-97A0-E2CC50B3F237}" type="slidenum">
              <a:rPr lang="en-US" smtClean="0"/>
              <a:t>37</a:t>
            </a:fld>
            <a:endParaRPr lang="en-US"/>
          </a:p>
        </p:txBody>
      </p:sp>
    </p:spTree>
    <p:extLst>
      <p:ext uri="{BB962C8B-B14F-4D97-AF65-F5344CB8AC3E}">
        <p14:creationId xmlns:p14="http://schemas.microsoft.com/office/powerpoint/2010/main" val="12378872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02E0CE-18D0-69D0-6331-9D2AE8FBBD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B0ADD4-F1E4-CC25-1EE0-00B94BC52623}"/>
              </a:ext>
            </a:extLst>
          </p:cNvPr>
          <p:cNvSpPr>
            <a:spLocks noGrp="1" noRot="1" noChangeAspect="1"/>
          </p:cNvSpPr>
          <p:nvPr>
            <p:ph type="sldImg"/>
          </p:nvPr>
        </p:nvSpPr>
        <p:spPr>
          <a:xfrm>
            <a:off x="381000" y="685800"/>
            <a:ext cx="6096000" cy="3429000"/>
          </a:xfrm>
        </p:spPr>
        <p:txBody>
          <a:bodyPr/>
          <a:lstStyle/>
          <a:p>
            <a:endParaRPr lang="en-US"/>
          </a:p>
        </p:txBody>
      </p:sp>
      <p:sp>
        <p:nvSpPr>
          <p:cNvPr id="3" name="Notes Placeholder 2">
            <a:extLst>
              <a:ext uri="{FF2B5EF4-FFF2-40B4-BE49-F238E27FC236}">
                <a16:creationId xmlns:a16="http://schemas.microsoft.com/office/drawing/2014/main" id="{0737DE79-1F15-1A44-A56E-16B13105B04B}"/>
              </a:ext>
            </a:extLst>
          </p:cNvPr>
          <p:cNvSpPr>
            <a:spLocks noGrp="1"/>
          </p:cNvSpPr>
          <p:nvPr>
            <p:ph type="body" idx="1"/>
          </p:nvPr>
        </p:nvSpPr>
        <p:spPr/>
        <p:txBody>
          <a:bodyPr/>
          <a:lstStyle/>
          <a:p>
            <a:pPr>
              <a:buNone/>
            </a:pPr>
            <a:endParaRPr lang="en-US"/>
          </a:p>
        </p:txBody>
      </p:sp>
    </p:spTree>
    <p:extLst>
      <p:ext uri="{BB962C8B-B14F-4D97-AF65-F5344CB8AC3E}">
        <p14:creationId xmlns:p14="http://schemas.microsoft.com/office/powerpoint/2010/main" val="470881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r>
              <a:rPr lang="en-US">
                <a:latin typeface="Calibri"/>
                <a:ea typeface="Calibri"/>
                <a:cs typeface="Calibri"/>
              </a:rPr>
              <a:t>Rob</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15EFDA-263A-014D-97A0-E2CC50B3F237}"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132668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4570226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377443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8790913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en-US"/>
          </a:p>
        </p:txBody>
      </p:sp>
      <p:sp>
        <p:nvSpPr>
          <p:cNvPr id="3" name="Notes Placeholder 2"/>
          <p:cNvSpPr>
            <a:spLocks noGrp="1"/>
          </p:cNvSpPr>
          <p:nvPr>
            <p:ph type="body" idx="1"/>
          </p:nvPr>
        </p:nvSpPr>
        <p:spPr/>
        <p:txBody>
          <a:bodyPr/>
          <a:lstStyle/>
          <a:p>
            <a:pPr>
              <a:buNone/>
            </a:pPr>
            <a:r>
              <a:rPr lang="en-US">
                <a:latin typeface="Calibri"/>
                <a:ea typeface="Calibri"/>
                <a:cs typeface="Calibri"/>
              </a:rPr>
              <a:t>**Ask question after this slide of who is here** parent, family, people with disability, educator, therapist, administrator, </a:t>
            </a:r>
            <a:r>
              <a:rPr lang="en-US" err="1">
                <a:latin typeface="Calibri"/>
                <a:ea typeface="Calibri"/>
                <a:cs typeface="Calibri"/>
              </a:rPr>
              <a:t>parapro</a:t>
            </a:r>
            <a:r>
              <a:rPr lang="en-US">
                <a:latin typeface="Calibri"/>
                <a:ea typeface="Calibri"/>
                <a:cs typeface="Calibri"/>
              </a:rPr>
              <a:t> or direct service provider</a:t>
            </a:r>
          </a:p>
        </p:txBody>
      </p:sp>
    </p:spTree>
    <p:extLst>
      <p:ext uri="{BB962C8B-B14F-4D97-AF65-F5344CB8AC3E}">
        <p14:creationId xmlns:p14="http://schemas.microsoft.com/office/powerpoint/2010/main" val="38381127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5267283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5214205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387722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9.png"/><Relationship Id="rId4" Type="http://schemas.openxmlformats.org/officeDocument/2006/relationships/image" Target="../media/image8.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jpe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0.jpeg"/><Relationship Id="rId5" Type="http://schemas.openxmlformats.org/officeDocument/2006/relationships/image" Target="../media/image9.png"/><Relationship Id="rId4" Type="http://schemas.openxmlformats.org/officeDocument/2006/relationships/image" Target="../media/image8.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 H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AB880-EEE9-2A9C-26C6-1FA9A32B5601}"/>
              </a:ext>
            </a:extLst>
          </p:cNvPr>
          <p:cNvSpPr>
            <a:spLocks noGrp="1"/>
          </p:cNvSpPr>
          <p:nvPr>
            <p:ph type="ctrTitle"/>
          </p:nvPr>
        </p:nvSpPr>
        <p:spPr>
          <a:xfrm>
            <a:off x="1524000" y="1295439"/>
            <a:ext cx="9144000" cy="2277511"/>
          </a:xfrm>
        </p:spPr>
        <p:txBody>
          <a:bodyPr anchor="b">
            <a:noAutofit/>
          </a:bodyPr>
          <a:lstStyle>
            <a:lvl1pPr algn="ctr">
              <a:defRPr sz="6000">
                <a:solidFill>
                  <a:schemeClr val="tx2"/>
                </a:solidFill>
              </a:defRPr>
            </a:lvl1pPr>
          </a:lstStyle>
          <a:p>
            <a:r>
              <a:rPr lang="en-US"/>
              <a:t>Click to edit Master title style</a:t>
            </a:r>
          </a:p>
        </p:txBody>
      </p:sp>
      <p:sp>
        <p:nvSpPr>
          <p:cNvPr id="3" name="Subtitle 2">
            <a:extLst>
              <a:ext uri="{FF2B5EF4-FFF2-40B4-BE49-F238E27FC236}">
                <a16:creationId xmlns:a16="http://schemas.microsoft.com/office/drawing/2014/main" id="{E18081FF-95C2-F1D2-2167-5ADEEEB315B1}"/>
              </a:ext>
            </a:extLst>
          </p:cNvPr>
          <p:cNvSpPr>
            <a:spLocks noGrp="1"/>
          </p:cNvSpPr>
          <p:nvPr>
            <p:ph type="subTitle" idx="1"/>
          </p:nvPr>
        </p:nvSpPr>
        <p:spPr>
          <a:xfrm>
            <a:off x="1524000" y="3665026"/>
            <a:ext cx="9144000" cy="1367527"/>
          </a:xfrm>
        </p:spPr>
        <p:txBody>
          <a:bodyPr>
            <a:noAutofit/>
          </a:bodyPr>
          <a:lstStyle>
            <a:lvl1pPr marL="0" indent="0" algn="ctr">
              <a:buNone/>
              <a:defRPr sz="2800" b="1">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53198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Main Point - H2">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FDDA44FC-B627-A43E-D2DB-25C3EB85D333}"/>
              </a:ext>
            </a:extLst>
          </p:cNvPr>
          <p:cNvSpPr>
            <a:spLocks noGrp="1"/>
          </p:cNvSpPr>
          <p:nvPr>
            <p:ph type="title"/>
          </p:nvPr>
        </p:nvSpPr>
        <p:spPr>
          <a:xfrm>
            <a:off x="1471961" y="1213513"/>
            <a:ext cx="9241728" cy="2553620"/>
          </a:xfrm>
        </p:spPr>
        <p:txBody>
          <a:bodyPr anchor="b">
            <a:noAutofit/>
          </a:bodyPr>
          <a:lstStyle>
            <a:lvl1pPr>
              <a:defRPr sz="6000">
                <a:solidFill>
                  <a:schemeClr val="tx2"/>
                </a:solidFill>
              </a:defRPr>
            </a:lvl1pPr>
          </a:lstStyle>
          <a:p>
            <a:r>
              <a:rPr lang="en-US"/>
              <a:t>Click to edit Master title style</a:t>
            </a:r>
          </a:p>
        </p:txBody>
      </p:sp>
      <p:sp>
        <p:nvSpPr>
          <p:cNvPr id="8" name="Text Placeholder 2">
            <a:extLst>
              <a:ext uri="{FF2B5EF4-FFF2-40B4-BE49-F238E27FC236}">
                <a16:creationId xmlns:a16="http://schemas.microsoft.com/office/drawing/2014/main" id="{15EBD140-F083-51BF-B1C6-942FC78B6FC9}"/>
              </a:ext>
            </a:extLst>
          </p:cNvPr>
          <p:cNvSpPr>
            <a:spLocks noGrp="1"/>
          </p:cNvSpPr>
          <p:nvPr>
            <p:ph type="body" idx="1"/>
          </p:nvPr>
        </p:nvSpPr>
        <p:spPr>
          <a:xfrm>
            <a:off x="1471961" y="3872712"/>
            <a:ext cx="9241728" cy="1187962"/>
          </a:xfrm>
        </p:spPr>
        <p:txBody>
          <a:bodyPr>
            <a:noAutofit/>
          </a:bodyPr>
          <a:lstStyle>
            <a:lvl1pPr marL="0" indent="0">
              <a:buNone/>
              <a:defRPr sz="2800" b="1">
                <a:solidFill>
                  <a:schemeClr val="tx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Tree>
    <p:extLst>
      <p:ext uri="{BB962C8B-B14F-4D97-AF65-F5344CB8AC3E}">
        <p14:creationId xmlns:p14="http://schemas.microsoft.com/office/powerpoint/2010/main" val="3568671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Main Point - H2">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FDDA44FC-B627-A43E-D2DB-25C3EB85D333}"/>
              </a:ext>
            </a:extLst>
          </p:cNvPr>
          <p:cNvSpPr>
            <a:spLocks noGrp="1"/>
          </p:cNvSpPr>
          <p:nvPr>
            <p:ph type="title"/>
          </p:nvPr>
        </p:nvSpPr>
        <p:spPr>
          <a:xfrm>
            <a:off x="1471961" y="1213513"/>
            <a:ext cx="9241728" cy="2553620"/>
          </a:xfrm>
        </p:spPr>
        <p:txBody>
          <a:bodyPr anchor="b">
            <a:noAutofit/>
          </a:bodyPr>
          <a:lstStyle>
            <a:lvl1pPr>
              <a:defRPr sz="6000">
                <a:solidFill>
                  <a:schemeClr val="tx2"/>
                </a:solidFill>
              </a:defRPr>
            </a:lvl1pPr>
          </a:lstStyle>
          <a:p>
            <a:r>
              <a:rPr lang="en-US"/>
              <a:t>Click to edit Master title style</a:t>
            </a:r>
          </a:p>
        </p:txBody>
      </p:sp>
      <p:sp>
        <p:nvSpPr>
          <p:cNvPr id="8" name="Text Placeholder 2">
            <a:extLst>
              <a:ext uri="{FF2B5EF4-FFF2-40B4-BE49-F238E27FC236}">
                <a16:creationId xmlns:a16="http://schemas.microsoft.com/office/drawing/2014/main" id="{15EBD140-F083-51BF-B1C6-942FC78B6FC9}"/>
              </a:ext>
            </a:extLst>
          </p:cNvPr>
          <p:cNvSpPr>
            <a:spLocks noGrp="1"/>
          </p:cNvSpPr>
          <p:nvPr>
            <p:ph type="body" idx="1"/>
          </p:nvPr>
        </p:nvSpPr>
        <p:spPr>
          <a:xfrm>
            <a:off x="1471961" y="3872712"/>
            <a:ext cx="9241728" cy="1187962"/>
          </a:xfrm>
        </p:spPr>
        <p:txBody>
          <a:bodyPr>
            <a:noAutofit/>
          </a:bodyPr>
          <a:lstStyle>
            <a:lvl1pPr marL="0" indent="0">
              <a:buNone/>
              <a:defRPr sz="2800" b="1">
                <a:solidFill>
                  <a:schemeClr val="tx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Tree>
    <p:extLst>
      <p:ext uri="{BB962C8B-B14F-4D97-AF65-F5344CB8AC3E}">
        <p14:creationId xmlns:p14="http://schemas.microsoft.com/office/powerpoint/2010/main" val="3455209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 H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E983E-CDB8-5CDE-90AF-95BF82768C46}"/>
              </a:ext>
            </a:extLst>
          </p:cNvPr>
          <p:cNvSpPr>
            <a:spLocks noGrp="1"/>
          </p:cNvSpPr>
          <p:nvPr>
            <p:ph type="title"/>
          </p:nvPr>
        </p:nvSpPr>
        <p:spPr>
          <a:xfrm>
            <a:off x="838200" y="820173"/>
            <a:ext cx="10515600" cy="838200"/>
          </a:xfrm>
        </p:spPr>
        <p:txBody>
          <a:bodyPr/>
          <a:lstStyle>
            <a:lvl1pPr algn="l">
              <a:defRPr>
                <a:solidFill>
                  <a:schemeClr val="tx2"/>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C5D6FBB9-8B3C-C73C-FFDF-254B2B99B701}"/>
              </a:ext>
            </a:extLst>
          </p:cNvPr>
          <p:cNvSpPr>
            <a:spLocks noGrp="1"/>
          </p:cNvSpPr>
          <p:nvPr>
            <p:ph sz="half" idx="1"/>
          </p:nvPr>
        </p:nvSpPr>
        <p:spPr>
          <a:xfrm>
            <a:off x="838200" y="1837311"/>
            <a:ext cx="5181600" cy="38383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D37F4DC-CAE1-209F-2CA5-67383CA9FEB5}"/>
              </a:ext>
            </a:extLst>
          </p:cNvPr>
          <p:cNvSpPr>
            <a:spLocks noGrp="1"/>
          </p:cNvSpPr>
          <p:nvPr>
            <p:ph sz="half" idx="2"/>
          </p:nvPr>
        </p:nvSpPr>
        <p:spPr>
          <a:xfrm>
            <a:off x="6172200" y="1837311"/>
            <a:ext cx="5181600" cy="38383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319594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 H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AB254-AFA9-3CD2-02E7-1EA9DB4413D2}"/>
              </a:ext>
            </a:extLst>
          </p:cNvPr>
          <p:cNvSpPr>
            <a:spLocks noGrp="1"/>
          </p:cNvSpPr>
          <p:nvPr>
            <p:ph type="title"/>
          </p:nvPr>
        </p:nvSpPr>
        <p:spPr>
          <a:xfrm>
            <a:off x="839788" y="831488"/>
            <a:ext cx="10515600" cy="823912"/>
          </a:xfrm>
        </p:spPr>
        <p:txBody>
          <a:bodyPr/>
          <a:lstStyle>
            <a:lvl1pPr algn="l">
              <a:defRPr>
                <a:solidFill>
                  <a:schemeClr val="tx2"/>
                </a:solidFill>
              </a:defRPr>
            </a:lvl1pPr>
          </a:lstStyle>
          <a:p>
            <a:r>
              <a:rPr lang="en-US"/>
              <a:t>Click to edit Master title style</a:t>
            </a:r>
          </a:p>
        </p:txBody>
      </p:sp>
      <p:sp>
        <p:nvSpPr>
          <p:cNvPr id="3" name="Text Placeholder 2">
            <a:extLst>
              <a:ext uri="{FF2B5EF4-FFF2-40B4-BE49-F238E27FC236}">
                <a16:creationId xmlns:a16="http://schemas.microsoft.com/office/drawing/2014/main" id="{9B3A54E3-0CE6-27DF-AF9E-D05EE6BE6861}"/>
              </a:ext>
            </a:extLst>
          </p:cNvPr>
          <p:cNvSpPr>
            <a:spLocks noGrp="1"/>
          </p:cNvSpPr>
          <p:nvPr>
            <p:ph type="body" idx="1"/>
          </p:nvPr>
        </p:nvSpPr>
        <p:spPr>
          <a:xfrm>
            <a:off x="839788" y="1727253"/>
            <a:ext cx="5157787" cy="596762"/>
          </a:xfrm>
        </p:spPr>
        <p:txBody>
          <a:bodyPr anchor="b"/>
          <a:lstStyle>
            <a:lvl1pPr marL="0" indent="0">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4F8D0CD-AF33-3CB1-98F3-1717CF9292B3}"/>
              </a:ext>
            </a:extLst>
          </p:cNvPr>
          <p:cNvSpPr>
            <a:spLocks noGrp="1"/>
          </p:cNvSpPr>
          <p:nvPr>
            <p:ph sz="half" idx="2"/>
          </p:nvPr>
        </p:nvSpPr>
        <p:spPr>
          <a:xfrm>
            <a:off x="839788" y="2390276"/>
            <a:ext cx="5157787" cy="32741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7ED8639-84AF-CE48-E5E4-5E28968446DA}"/>
              </a:ext>
            </a:extLst>
          </p:cNvPr>
          <p:cNvSpPr>
            <a:spLocks noGrp="1"/>
          </p:cNvSpPr>
          <p:nvPr>
            <p:ph type="body" sz="quarter" idx="3"/>
          </p:nvPr>
        </p:nvSpPr>
        <p:spPr>
          <a:xfrm>
            <a:off x="6172200" y="1727253"/>
            <a:ext cx="5183188" cy="596762"/>
          </a:xfrm>
        </p:spPr>
        <p:txBody>
          <a:bodyPr anchor="b"/>
          <a:lstStyle>
            <a:lvl1pPr marL="0" indent="0">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9BBFA7E-3657-116E-DD77-8222247769AE}"/>
              </a:ext>
            </a:extLst>
          </p:cNvPr>
          <p:cNvSpPr>
            <a:spLocks noGrp="1"/>
          </p:cNvSpPr>
          <p:nvPr>
            <p:ph sz="quarter" idx="4"/>
          </p:nvPr>
        </p:nvSpPr>
        <p:spPr>
          <a:xfrm>
            <a:off x="6172200" y="2390276"/>
            <a:ext cx="5183188" cy="32741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19864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1_Comparison - H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AB254-AFA9-3CD2-02E7-1EA9DB4413D2}"/>
              </a:ext>
            </a:extLst>
          </p:cNvPr>
          <p:cNvSpPr>
            <a:spLocks noGrp="1"/>
          </p:cNvSpPr>
          <p:nvPr>
            <p:ph type="title"/>
          </p:nvPr>
        </p:nvSpPr>
        <p:spPr>
          <a:xfrm>
            <a:off x="839788" y="831488"/>
            <a:ext cx="10515600" cy="823912"/>
          </a:xfrm>
        </p:spPr>
        <p:txBody>
          <a:bodyPr/>
          <a:lstStyle>
            <a:lvl1pPr algn="l">
              <a:defRPr>
                <a:solidFill>
                  <a:schemeClr val="tx2"/>
                </a:solidFill>
              </a:defRPr>
            </a:lvl1pPr>
          </a:lstStyle>
          <a:p>
            <a:r>
              <a:rPr lang="en-US"/>
              <a:t>Click to edit Master title style</a:t>
            </a:r>
          </a:p>
        </p:txBody>
      </p:sp>
      <p:sp>
        <p:nvSpPr>
          <p:cNvPr id="3" name="Text Placeholder 2">
            <a:extLst>
              <a:ext uri="{FF2B5EF4-FFF2-40B4-BE49-F238E27FC236}">
                <a16:creationId xmlns:a16="http://schemas.microsoft.com/office/drawing/2014/main" id="{9B3A54E3-0CE6-27DF-AF9E-D05EE6BE6861}"/>
              </a:ext>
            </a:extLst>
          </p:cNvPr>
          <p:cNvSpPr>
            <a:spLocks noGrp="1"/>
          </p:cNvSpPr>
          <p:nvPr>
            <p:ph type="body" idx="1"/>
          </p:nvPr>
        </p:nvSpPr>
        <p:spPr>
          <a:xfrm>
            <a:off x="839788" y="1727253"/>
            <a:ext cx="5157787" cy="596762"/>
          </a:xfrm>
        </p:spPr>
        <p:txBody>
          <a:bodyPr anchor="b"/>
          <a:lstStyle>
            <a:lvl1pPr marL="0" indent="0">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4F8D0CD-AF33-3CB1-98F3-1717CF9292B3}"/>
              </a:ext>
            </a:extLst>
          </p:cNvPr>
          <p:cNvSpPr>
            <a:spLocks noGrp="1"/>
          </p:cNvSpPr>
          <p:nvPr>
            <p:ph sz="half" idx="2"/>
          </p:nvPr>
        </p:nvSpPr>
        <p:spPr>
          <a:xfrm>
            <a:off x="839788" y="2390276"/>
            <a:ext cx="5157787" cy="32741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7ED8639-84AF-CE48-E5E4-5E28968446DA}"/>
              </a:ext>
            </a:extLst>
          </p:cNvPr>
          <p:cNvSpPr>
            <a:spLocks noGrp="1"/>
          </p:cNvSpPr>
          <p:nvPr>
            <p:ph type="body" sz="quarter" idx="3"/>
          </p:nvPr>
        </p:nvSpPr>
        <p:spPr>
          <a:xfrm>
            <a:off x="6172200" y="1727253"/>
            <a:ext cx="5183188" cy="596762"/>
          </a:xfrm>
        </p:spPr>
        <p:txBody>
          <a:bodyPr anchor="b"/>
          <a:lstStyle>
            <a:lvl1pPr marL="0" indent="0">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9BBFA7E-3657-116E-DD77-8222247769AE}"/>
              </a:ext>
            </a:extLst>
          </p:cNvPr>
          <p:cNvSpPr>
            <a:spLocks noGrp="1"/>
          </p:cNvSpPr>
          <p:nvPr>
            <p:ph sz="quarter" idx="4"/>
          </p:nvPr>
        </p:nvSpPr>
        <p:spPr>
          <a:xfrm>
            <a:off x="6172200" y="2390276"/>
            <a:ext cx="5183188" cy="32741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7" name="Group 6">
            <a:extLst>
              <a:ext uri="{FF2B5EF4-FFF2-40B4-BE49-F238E27FC236}">
                <a16:creationId xmlns:a16="http://schemas.microsoft.com/office/drawing/2014/main" id="{F7D8FE15-0427-134C-F500-58DD6EFD8D48}"/>
              </a:ext>
              <a:ext uri="{C183D7F6-B498-43B3-948B-1728B52AA6E4}">
                <adec:decorative xmlns:adec="http://schemas.microsoft.com/office/drawing/2017/decorative" val="1"/>
              </a:ext>
            </a:extLst>
          </p:cNvPr>
          <p:cNvGrpSpPr/>
          <p:nvPr userDrawn="1"/>
        </p:nvGrpSpPr>
        <p:grpSpPr>
          <a:xfrm>
            <a:off x="864387" y="2455602"/>
            <a:ext cx="604007" cy="2646891"/>
            <a:chOff x="771787" y="2414131"/>
            <a:chExt cx="604007" cy="2646891"/>
          </a:xfrm>
        </p:grpSpPr>
        <p:pic>
          <p:nvPicPr>
            <p:cNvPr id="8" name="Picture 7">
              <a:extLst>
                <a:ext uri="{FF2B5EF4-FFF2-40B4-BE49-F238E27FC236}">
                  <a16:creationId xmlns:a16="http://schemas.microsoft.com/office/drawing/2014/main" id="{0093375C-F531-F4D1-EF21-FFF7672284E6}"/>
                </a:ext>
                <a:ext uri="{C183D7F6-B498-43B3-948B-1728B52AA6E4}">
                  <adec:decorative xmlns:adec="http://schemas.microsoft.com/office/drawing/2017/decorative" val="1"/>
                </a:ext>
              </a:extLst>
            </p:cNvPr>
            <p:cNvPicPr>
              <a:picLocks noChangeAspect="1"/>
            </p:cNvPicPr>
            <p:nvPr/>
          </p:nvPicPr>
          <p:blipFill>
            <a:blip r:embed="rId2"/>
            <a:srcRect l="-14873" t="-11756" r="-17236" b="-18768"/>
            <a:stretch/>
          </p:blipFill>
          <p:spPr>
            <a:xfrm>
              <a:off x="771787" y="2414131"/>
              <a:ext cx="604007" cy="596762"/>
            </a:xfrm>
            <a:prstGeom prst="rect">
              <a:avLst/>
            </a:prstGeom>
          </p:spPr>
        </p:pic>
        <p:pic>
          <p:nvPicPr>
            <p:cNvPr id="12" name="Picture 11">
              <a:extLst>
                <a:ext uri="{FF2B5EF4-FFF2-40B4-BE49-F238E27FC236}">
                  <a16:creationId xmlns:a16="http://schemas.microsoft.com/office/drawing/2014/main" id="{3DAFD271-4492-112D-915E-830C78CB1921}"/>
                </a:ext>
                <a:ext uri="{C183D7F6-B498-43B3-948B-1728B52AA6E4}">
                  <adec:decorative xmlns:adec="http://schemas.microsoft.com/office/drawing/2017/decorative" val="1"/>
                </a:ext>
              </a:extLst>
            </p:cNvPr>
            <p:cNvPicPr>
              <a:picLocks noChangeAspect="1"/>
            </p:cNvPicPr>
            <p:nvPr/>
          </p:nvPicPr>
          <p:blipFill>
            <a:blip r:embed="rId3"/>
            <a:srcRect l="-14873" t="-6703" r="-17236" b="-18147"/>
            <a:stretch/>
          </p:blipFill>
          <p:spPr>
            <a:xfrm>
              <a:off x="771787" y="3123453"/>
              <a:ext cx="604007" cy="570817"/>
            </a:xfrm>
            <a:prstGeom prst="rect">
              <a:avLst/>
            </a:prstGeom>
          </p:spPr>
        </p:pic>
        <p:pic>
          <p:nvPicPr>
            <p:cNvPr id="14" name="Picture 13">
              <a:extLst>
                <a:ext uri="{FF2B5EF4-FFF2-40B4-BE49-F238E27FC236}">
                  <a16:creationId xmlns:a16="http://schemas.microsoft.com/office/drawing/2014/main" id="{19EF2B1B-E1AA-D0AF-C47C-9F58DF9F01DF}"/>
                </a:ext>
                <a:ext uri="{C183D7F6-B498-43B3-948B-1728B52AA6E4}">
                  <adec:decorative xmlns:adec="http://schemas.microsoft.com/office/drawing/2017/decorative" val="1"/>
                </a:ext>
              </a:extLst>
            </p:cNvPr>
            <p:cNvPicPr>
              <a:picLocks noChangeAspect="1"/>
            </p:cNvPicPr>
            <p:nvPr/>
          </p:nvPicPr>
          <p:blipFill>
            <a:blip r:embed="rId4"/>
            <a:srcRect l="-15022" t="-7398" r="-18411" b="-18704"/>
            <a:stretch/>
          </p:blipFill>
          <p:spPr>
            <a:xfrm>
              <a:off x="771787" y="3806829"/>
              <a:ext cx="604007" cy="570817"/>
            </a:xfrm>
            <a:prstGeom prst="rect">
              <a:avLst/>
            </a:prstGeom>
          </p:spPr>
        </p:pic>
        <p:pic>
          <p:nvPicPr>
            <p:cNvPr id="16" name="Picture 15">
              <a:extLst>
                <a:ext uri="{FF2B5EF4-FFF2-40B4-BE49-F238E27FC236}">
                  <a16:creationId xmlns:a16="http://schemas.microsoft.com/office/drawing/2014/main" id="{BD683858-BD9B-EFA1-B07F-AC168172A2B0}"/>
                </a:ext>
                <a:ext uri="{C183D7F6-B498-43B3-948B-1728B52AA6E4}">
                  <adec:decorative xmlns:adec="http://schemas.microsoft.com/office/drawing/2017/decorative" val="1"/>
                </a:ext>
              </a:extLst>
            </p:cNvPr>
            <p:cNvPicPr>
              <a:picLocks noChangeAspect="1"/>
            </p:cNvPicPr>
            <p:nvPr/>
          </p:nvPicPr>
          <p:blipFill>
            <a:blip r:embed="rId5"/>
            <a:srcRect l="-14993" t="-7010" r="-18176" b="-18840"/>
            <a:stretch/>
          </p:blipFill>
          <p:spPr>
            <a:xfrm>
              <a:off x="771788" y="4490205"/>
              <a:ext cx="604006" cy="570817"/>
            </a:xfrm>
            <a:prstGeom prst="rect">
              <a:avLst/>
            </a:prstGeom>
          </p:spPr>
        </p:pic>
      </p:grpSp>
    </p:spTree>
    <p:extLst>
      <p:ext uri="{BB962C8B-B14F-4D97-AF65-F5344CB8AC3E}">
        <p14:creationId xmlns:p14="http://schemas.microsoft.com/office/powerpoint/2010/main" val="34589797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2_Comparison - H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AB254-AFA9-3CD2-02E7-1EA9DB4413D2}"/>
              </a:ext>
            </a:extLst>
          </p:cNvPr>
          <p:cNvSpPr>
            <a:spLocks noGrp="1"/>
          </p:cNvSpPr>
          <p:nvPr>
            <p:ph type="title"/>
          </p:nvPr>
        </p:nvSpPr>
        <p:spPr>
          <a:xfrm>
            <a:off x="839788" y="831488"/>
            <a:ext cx="10515600" cy="823912"/>
          </a:xfrm>
        </p:spPr>
        <p:txBody>
          <a:bodyPr/>
          <a:lstStyle>
            <a:lvl1pPr algn="l">
              <a:defRPr>
                <a:solidFill>
                  <a:schemeClr val="tx2"/>
                </a:solidFill>
              </a:defRPr>
            </a:lvl1pPr>
          </a:lstStyle>
          <a:p>
            <a:r>
              <a:rPr lang="en-US"/>
              <a:t>Click to edit Master title style</a:t>
            </a:r>
          </a:p>
        </p:txBody>
      </p:sp>
      <p:sp>
        <p:nvSpPr>
          <p:cNvPr id="3" name="Text Placeholder 2">
            <a:extLst>
              <a:ext uri="{FF2B5EF4-FFF2-40B4-BE49-F238E27FC236}">
                <a16:creationId xmlns:a16="http://schemas.microsoft.com/office/drawing/2014/main" id="{9B3A54E3-0CE6-27DF-AF9E-D05EE6BE6861}"/>
              </a:ext>
            </a:extLst>
          </p:cNvPr>
          <p:cNvSpPr>
            <a:spLocks noGrp="1"/>
          </p:cNvSpPr>
          <p:nvPr>
            <p:ph type="body" idx="1"/>
          </p:nvPr>
        </p:nvSpPr>
        <p:spPr>
          <a:xfrm>
            <a:off x="839788" y="1727253"/>
            <a:ext cx="5157787" cy="596762"/>
          </a:xfrm>
        </p:spPr>
        <p:txBody>
          <a:bodyPr anchor="b"/>
          <a:lstStyle>
            <a:lvl1pPr marL="0" indent="0">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4F8D0CD-AF33-3CB1-98F3-1717CF9292B3}"/>
              </a:ext>
            </a:extLst>
          </p:cNvPr>
          <p:cNvSpPr>
            <a:spLocks noGrp="1"/>
          </p:cNvSpPr>
          <p:nvPr>
            <p:ph sz="half" idx="2"/>
          </p:nvPr>
        </p:nvSpPr>
        <p:spPr>
          <a:xfrm>
            <a:off x="839788" y="2390276"/>
            <a:ext cx="5157787" cy="32741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7ED8639-84AF-CE48-E5E4-5E28968446DA}"/>
              </a:ext>
            </a:extLst>
          </p:cNvPr>
          <p:cNvSpPr>
            <a:spLocks noGrp="1"/>
          </p:cNvSpPr>
          <p:nvPr>
            <p:ph type="body" sz="quarter" idx="3"/>
          </p:nvPr>
        </p:nvSpPr>
        <p:spPr>
          <a:xfrm>
            <a:off x="6172200" y="1727253"/>
            <a:ext cx="5183188" cy="596762"/>
          </a:xfrm>
        </p:spPr>
        <p:txBody>
          <a:bodyPr anchor="b"/>
          <a:lstStyle>
            <a:lvl1pPr marL="0" indent="0">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9BBFA7E-3657-116E-DD77-8222247769AE}"/>
              </a:ext>
            </a:extLst>
          </p:cNvPr>
          <p:cNvSpPr>
            <a:spLocks noGrp="1"/>
          </p:cNvSpPr>
          <p:nvPr>
            <p:ph sz="quarter" idx="4"/>
          </p:nvPr>
        </p:nvSpPr>
        <p:spPr>
          <a:xfrm>
            <a:off x="6172200" y="2390276"/>
            <a:ext cx="5183188" cy="32741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7" name="Group 6">
            <a:extLst>
              <a:ext uri="{FF2B5EF4-FFF2-40B4-BE49-F238E27FC236}">
                <a16:creationId xmlns:a16="http://schemas.microsoft.com/office/drawing/2014/main" id="{F7D8FE15-0427-134C-F500-58DD6EFD8D48}"/>
              </a:ext>
              <a:ext uri="{C183D7F6-B498-43B3-948B-1728B52AA6E4}">
                <adec:decorative xmlns:adec="http://schemas.microsoft.com/office/drawing/2017/decorative" val="1"/>
              </a:ext>
            </a:extLst>
          </p:cNvPr>
          <p:cNvGrpSpPr/>
          <p:nvPr userDrawn="1"/>
        </p:nvGrpSpPr>
        <p:grpSpPr>
          <a:xfrm>
            <a:off x="864387" y="2286639"/>
            <a:ext cx="604007" cy="2646891"/>
            <a:chOff x="771787" y="2414131"/>
            <a:chExt cx="604007" cy="2646891"/>
          </a:xfrm>
        </p:grpSpPr>
        <p:pic>
          <p:nvPicPr>
            <p:cNvPr id="8" name="Picture 7">
              <a:extLst>
                <a:ext uri="{FF2B5EF4-FFF2-40B4-BE49-F238E27FC236}">
                  <a16:creationId xmlns:a16="http://schemas.microsoft.com/office/drawing/2014/main" id="{0093375C-F531-F4D1-EF21-FFF7672284E6}"/>
                </a:ext>
                <a:ext uri="{C183D7F6-B498-43B3-948B-1728B52AA6E4}">
                  <adec:decorative xmlns:adec="http://schemas.microsoft.com/office/drawing/2017/decorative" val="1"/>
                </a:ext>
              </a:extLst>
            </p:cNvPr>
            <p:cNvPicPr>
              <a:picLocks noChangeAspect="1"/>
            </p:cNvPicPr>
            <p:nvPr/>
          </p:nvPicPr>
          <p:blipFill>
            <a:blip r:embed="rId2"/>
            <a:srcRect l="-14873" t="-11756" r="-17236" b="-18768"/>
            <a:stretch/>
          </p:blipFill>
          <p:spPr>
            <a:xfrm>
              <a:off x="771787" y="2414131"/>
              <a:ext cx="604007" cy="596762"/>
            </a:xfrm>
            <a:prstGeom prst="rect">
              <a:avLst/>
            </a:prstGeom>
          </p:spPr>
        </p:pic>
        <p:pic>
          <p:nvPicPr>
            <p:cNvPr id="12" name="Picture 11">
              <a:extLst>
                <a:ext uri="{FF2B5EF4-FFF2-40B4-BE49-F238E27FC236}">
                  <a16:creationId xmlns:a16="http://schemas.microsoft.com/office/drawing/2014/main" id="{3DAFD271-4492-112D-915E-830C78CB1921}"/>
                </a:ext>
                <a:ext uri="{C183D7F6-B498-43B3-948B-1728B52AA6E4}">
                  <adec:decorative xmlns:adec="http://schemas.microsoft.com/office/drawing/2017/decorative" val="1"/>
                </a:ext>
              </a:extLst>
            </p:cNvPr>
            <p:cNvPicPr>
              <a:picLocks noChangeAspect="1"/>
            </p:cNvPicPr>
            <p:nvPr/>
          </p:nvPicPr>
          <p:blipFill>
            <a:blip r:embed="rId3"/>
            <a:srcRect l="-14873" t="-6703" r="-17236" b="-18147"/>
            <a:stretch/>
          </p:blipFill>
          <p:spPr>
            <a:xfrm>
              <a:off x="771787" y="3123453"/>
              <a:ext cx="604007" cy="570817"/>
            </a:xfrm>
            <a:prstGeom prst="rect">
              <a:avLst/>
            </a:prstGeom>
          </p:spPr>
        </p:pic>
        <p:pic>
          <p:nvPicPr>
            <p:cNvPr id="14" name="Picture 13">
              <a:extLst>
                <a:ext uri="{FF2B5EF4-FFF2-40B4-BE49-F238E27FC236}">
                  <a16:creationId xmlns:a16="http://schemas.microsoft.com/office/drawing/2014/main" id="{19EF2B1B-E1AA-D0AF-C47C-9F58DF9F01DF}"/>
                </a:ext>
                <a:ext uri="{C183D7F6-B498-43B3-948B-1728B52AA6E4}">
                  <adec:decorative xmlns:adec="http://schemas.microsoft.com/office/drawing/2017/decorative" val="1"/>
                </a:ext>
              </a:extLst>
            </p:cNvPr>
            <p:cNvPicPr>
              <a:picLocks noChangeAspect="1"/>
            </p:cNvPicPr>
            <p:nvPr/>
          </p:nvPicPr>
          <p:blipFill>
            <a:blip r:embed="rId4"/>
            <a:srcRect l="-15022" t="-7398" r="-18411" b="-18704"/>
            <a:stretch/>
          </p:blipFill>
          <p:spPr>
            <a:xfrm>
              <a:off x="771787" y="3806829"/>
              <a:ext cx="604007" cy="570817"/>
            </a:xfrm>
            <a:prstGeom prst="rect">
              <a:avLst/>
            </a:prstGeom>
          </p:spPr>
        </p:pic>
        <p:pic>
          <p:nvPicPr>
            <p:cNvPr id="16" name="Picture 15">
              <a:extLst>
                <a:ext uri="{FF2B5EF4-FFF2-40B4-BE49-F238E27FC236}">
                  <a16:creationId xmlns:a16="http://schemas.microsoft.com/office/drawing/2014/main" id="{BD683858-BD9B-EFA1-B07F-AC168172A2B0}"/>
                </a:ext>
                <a:ext uri="{C183D7F6-B498-43B3-948B-1728B52AA6E4}">
                  <adec:decorative xmlns:adec="http://schemas.microsoft.com/office/drawing/2017/decorative" val="1"/>
                </a:ext>
              </a:extLst>
            </p:cNvPr>
            <p:cNvPicPr>
              <a:picLocks noChangeAspect="1"/>
            </p:cNvPicPr>
            <p:nvPr/>
          </p:nvPicPr>
          <p:blipFill>
            <a:blip r:embed="rId5"/>
            <a:srcRect l="-14993" t="-7010" r="-18176" b="-18840"/>
            <a:stretch/>
          </p:blipFill>
          <p:spPr>
            <a:xfrm>
              <a:off x="771788" y="4490205"/>
              <a:ext cx="604006" cy="570817"/>
            </a:xfrm>
            <a:prstGeom prst="rect">
              <a:avLst/>
            </a:prstGeom>
          </p:spPr>
        </p:pic>
      </p:grpSp>
      <p:pic>
        <p:nvPicPr>
          <p:cNvPr id="1026" name="Picture 2">
            <a:extLst>
              <a:ext uri="{FF2B5EF4-FFF2-40B4-BE49-F238E27FC236}">
                <a16:creationId xmlns:a16="http://schemas.microsoft.com/office/drawing/2014/main" id="{032363FA-4D4E-0994-CBE1-FCC767A4D241}"/>
              </a:ext>
              <a:ext uri="{C183D7F6-B498-43B3-948B-1728B52AA6E4}">
                <adec:decorative xmlns:adec="http://schemas.microsoft.com/office/drawing/2017/decorative" val="1"/>
              </a:ext>
            </a:extLst>
          </p:cNvPr>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1468394" y="5046089"/>
            <a:ext cx="480884" cy="480884"/>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18F98423-8756-71DA-A642-EE6A1C41AF96}"/>
              </a:ext>
              <a:ext uri="{C183D7F6-B498-43B3-948B-1728B52AA6E4}">
                <adec:decorative xmlns:adec="http://schemas.microsoft.com/office/drawing/2017/decorative" val="1"/>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918362" y="5057729"/>
            <a:ext cx="482464" cy="482464"/>
          </a:xfrm>
          <a:prstGeom prst="rect">
            <a:avLst/>
          </a:prstGeom>
          <a:noFill/>
          <a:extLst>
            <a:ext uri="{909E8E84-426E-40DD-AFC4-6F175D3DCCD1}">
              <a14:hiddenFill xmlns:a14="http://schemas.microsoft.com/office/drawing/2010/main">
                <a:solidFill>
                  <a:srgbClr val="FFFFFF"/>
                </a:solidFill>
              </a14:hiddenFill>
            </a:ext>
          </a:extLst>
        </p:spPr>
      </p:pic>
      <p:grpSp>
        <p:nvGrpSpPr>
          <p:cNvPr id="9" name="Group 8">
            <a:extLst>
              <a:ext uri="{FF2B5EF4-FFF2-40B4-BE49-F238E27FC236}">
                <a16:creationId xmlns:a16="http://schemas.microsoft.com/office/drawing/2014/main" id="{8117A005-8839-DABA-C6E2-56A20DEC3A7F}"/>
              </a:ext>
              <a:ext uri="{C183D7F6-B498-43B3-948B-1728B52AA6E4}">
                <adec:decorative xmlns:adec="http://schemas.microsoft.com/office/drawing/2017/decorative" val="1"/>
              </a:ext>
            </a:extLst>
          </p:cNvPr>
          <p:cNvGrpSpPr/>
          <p:nvPr userDrawn="1"/>
        </p:nvGrpSpPr>
        <p:grpSpPr>
          <a:xfrm>
            <a:off x="6172200" y="2286639"/>
            <a:ext cx="604007" cy="2646891"/>
            <a:chOff x="771787" y="2414131"/>
            <a:chExt cx="604007" cy="2646891"/>
          </a:xfrm>
        </p:grpSpPr>
        <p:pic>
          <p:nvPicPr>
            <p:cNvPr id="11" name="Picture 10">
              <a:extLst>
                <a:ext uri="{FF2B5EF4-FFF2-40B4-BE49-F238E27FC236}">
                  <a16:creationId xmlns:a16="http://schemas.microsoft.com/office/drawing/2014/main" id="{D297875A-B718-9FBE-0D37-101AA28E096D}"/>
                </a:ext>
                <a:ext uri="{C183D7F6-B498-43B3-948B-1728B52AA6E4}">
                  <adec:decorative xmlns:adec="http://schemas.microsoft.com/office/drawing/2017/decorative" val="1"/>
                </a:ext>
              </a:extLst>
            </p:cNvPr>
            <p:cNvPicPr>
              <a:picLocks noChangeAspect="1"/>
            </p:cNvPicPr>
            <p:nvPr/>
          </p:nvPicPr>
          <p:blipFill>
            <a:blip r:embed="rId2"/>
            <a:srcRect l="-14873" t="-11756" r="-17236" b="-18768"/>
            <a:stretch/>
          </p:blipFill>
          <p:spPr>
            <a:xfrm>
              <a:off x="771787" y="2414131"/>
              <a:ext cx="604007" cy="596762"/>
            </a:xfrm>
            <a:prstGeom prst="rect">
              <a:avLst/>
            </a:prstGeom>
          </p:spPr>
        </p:pic>
        <p:pic>
          <p:nvPicPr>
            <p:cNvPr id="13" name="Picture 12">
              <a:extLst>
                <a:ext uri="{FF2B5EF4-FFF2-40B4-BE49-F238E27FC236}">
                  <a16:creationId xmlns:a16="http://schemas.microsoft.com/office/drawing/2014/main" id="{43593CD2-7C9F-4724-BDE4-F252F12745FF}"/>
                </a:ext>
                <a:ext uri="{C183D7F6-B498-43B3-948B-1728B52AA6E4}">
                  <adec:decorative xmlns:adec="http://schemas.microsoft.com/office/drawing/2017/decorative" val="1"/>
                </a:ext>
              </a:extLst>
            </p:cNvPr>
            <p:cNvPicPr>
              <a:picLocks noChangeAspect="1"/>
            </p:cNvPicPr>
            <p:nvPr/>
          </p:nvPicPr>
          <p:blipFill>
            <a:blip r:embed="rId3"/>
            <a:srcRect l="-14873" t="-6703" r="-17236" b="-18147"/>
            <a:stretch/>
          </p:blipFill>
          <p:spPr>
            <a:xfrm>
              <a:off x="771787" y="3123453"/>
              <a:ext cx="604007" cy="570817"/>
            </a:xfrm>
            <a:prstGeom prst="rect">
              <a:avLst/>
            </a:prstGeom>
          </p:spPr>
        </p:pic>
        <p:pic>
          <p:nvPicPr>
            <p:cNvPr id="15" name="Picture 14">
              <a:extLst>
                <a:ext uri="{FF2B5EF4-FFF2-40B4-BE49-F238E27FC236}">
                  <a16:creationId xmlns:a16="http://schemas.microsoft.com/office/drawing/2014/main" id="{F5C15C54-AA0A-F701-8387-E58BB71A7A7F}"/>
                </a:ext>
                <a:ext uri="{C183D7F6-B498-43B3-948B-1728B52AA6E4}">
                  <adec:decorative xmlns:adec="http://schemas.microsoft.com/office/drawing/2017/decorative" val="1"/>
                </a:ext>
              </a:extLst>
            </p:cNvPr>
            <p:cNvPicPr>
              <a:picLocks noChangeAspect="1"/>
            </p:cNvPicPr>
            <p:nvPr/>
          </p:nvPicPr>
          <p:blipFill>
            <a:blip r:embed="rId4"/>
            <a:srcRect l="-15022" t="-7398" r="-18411" b="-18704"/>
            <a:stretch/>
          </p:blipFill>
          <p:spPr>
            <a:xfrm>
              <a:off x="771787" y="3806829"/>
              <a:ext cx="604007" cy="570817"/>
            </a:xfrm>
            <a:prstGeom prst="rect">
              <a:avLst/>
            </a:prstGeom>
          </p:spPr>
        </p:pic>
        <p:pic>
          <p:nvPicPr>
            <p:cNvPr id="17" name="Picture 16">
              <a:extLst>
                <a:ext uri="{FF2B5EF4-FFF2-40B4-BE49-F238E27FC236}">
                  <a16:creationId xmlns:a16="http://schemas.microsoft.com/office/drawing/2014/main" id="{309AF239-8C23-4DF5-60AC-2003A9D5A758}"/>
                </a:ext>
                <a:ext uri="{C183D7F6-B498-43B3-948B-1728B52AA6E4}">
                  <adec:decorative xmlns:adec="http://schemas.microsoft.com/office/drawing/2017/decorative" val="1"/>
                </a:ext>
              </a:extLst>
            </p:cNvPr>
            <p:cNvPicPr>
              <a:picLocks noChangeAspect="1"/>
            </p:cNvPicPr>
            <p:nvPr/>
          </p:nvPicPr>
          <p:blipFill>
            <a:blip r:embed="rId5"/>
            <a:srcRect l="-14993" t="-7010" r="-18176" b="-18840"/>
            <a:stretch/>
          </p:blipFill>
          <p:spPr>
            <a:xfrm>
              <a:off x="771788" y="4490205"/>
              <a:ext cx="604006" cy="570817"/>
            </a:xfrm>
            <a:prstGeom prst="rect">
              <a:avLst/>
            </a:prstGeom>
          </p:spPr>
        </p:pic>
      </p:grpSp>
    </p:spTree>
    <p:extLst>
      <p:ext uri="{BB962C8B-B14F-4D97-AF65-F5344CB8AC3E}">
        <p14:creationId xmlns:p14="http://schemas.microsoft.com/office/powerpoint/2010/main" val="2859467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 H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E7252-B216-9212-3FC4-770CA17E34A6}"/>
              </a:ext>
            </a:extLst>
          </p:cNvPr>
          <p:cNvSpPr>
            <a:spLocks noGrp="1"/>
          </p:cNvSpPr>
          <p:nvPr>
            <p:ph type="title"/>
          </p:nvPr>
        </p:nvSpPr>
        <p:spPr/>
        <p:txBody>
          <a:bodyPr/>
          <a:lstStyle>
            <a:lvl1pPr algn="l">
              <a:defRPr>
                <a:solidFill>
                  <a:schemeClr val="tx2"/>
                </a:solidFill>
              </a:defRPr>
            </a:lvl1pPr>
          </a:lstStyle>
          <a:p>
            <a:r>
              <a:rPr lang="en-US"/>
              <a:t>Click to edit Master title style</a:t>
            </a:r>
          </a:p>
        </p:txBody>
      </p:sp>
    </p:spTree>
    <p:extLst>
      <p:ext uri="{BB962C8B-B14F-4D97-AF65-F5344CB8AC3E}">
        <p14:creationId xmlns:p14="http://schemas.microsoft.com/office/powerpoint/2010/main" val="33401828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669423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 H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FF34B-1A8A-77DA-6784-E2E7D3847A0F}"/>
              </a:ext>
            </a:extLst>
          </p:cNvPr>
          <p:cNvSpPr>
            <a:spLocks noGrp="1"/>
          </p:cNvSpPr>
          <p:nvPr>
            <p:ph type="title"/>
          </p:nvPr>
        </p:nvSpPr>
        <p:spPr>
          <a:xfrm>
            <a:off x="839788" y="820173"/>
            <a:ext cx="3932237" cy="1069975"/>
          </a:xfrm>
        </p:spPr>
        <p:txBody>
          <a:bodyPr anchor="b"/>
          <a:lstStyle>
            <a:lvl1pPr>
              <a:defRPr sz="3200">
                <a:solidFill>
                  <a:schemeClr val="tx2"/>
                </a:solidFill>
              </a:defRPr>
            </a:lvl1pPr>
          </a:lstStyle>
          <a:p>
            <a:r>
              <a:rPr lang="en-US"/>
              <a:t>Click to edit Master title style</a:t>
            </a:r>
          </a:p>
        </p:txBody>
      </p:sp>
      <p:sp>
        <p:nvSpPr>
          <p:cNvPr id="4" name="Text Placeholder 3">
            <a:extLst>
              <a:ext uri="{FF2B5EF4-FFF2-40B4-BE49-F238E27FC236}">
                <a16:creationId xmlns:a16="http://schemas.microsoft.com/office/drawing/2014/main" id="{56322001-0E44-AF63-275D-DF5BCC2C859E}"/>
              </a:ext>
            </a:extLst>
          </p:cNvPr>
          <p:cNvSpPr>
            <a:spLocks noGrp="1"/>
          </p:cNvSpPr>
          <p:nvPr>
            <p:ph type="body" sz="half" idx="2"/>
          </p:nvPr>
        </p:nvSpPr>
        <p:spPr>
          <a:xfrm>
            <a:off x="839788" y="1956409"/>
            <a:ext cx="3932237" cy="3737390"/>
          </a:xfrm>
        </p:spPr>
        <p:txBody>
          <a:bodyPr/>
          <a:lstStyle>
            <a:lvl1pPr marL="0" indent="0">
              <a:buNone/>
              <a:defRPr sz="1600" b="1">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 name="Content Placeholder 2">
            <a:extLst>
              <a:ext uri="{FF2B5EF4-FFF2-40B4-BE49-F238E27FC236}">
                <a16:creationId xmlns:a16="http://schemas.microsoft.com/office/drawing/2014/main" id="{0A9D8CC2-2EBE-3E96-D9DE-8593B919D6CD}"/>
              </a:ext>
            </a:extLst>
          </p:cNvPr>
          <p:cNvSpPr>
            <a:spLocks noGrp="1"/>
          </p:cNvSpPr>
          <p:nvPr>
            <p:ph idx="1"/>
          </p:nvPr>
        </p:nvSpPr>
        <p:spPr>
          <a:xfrm>
            <a:off x="5183188" y="820174"/>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70107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 H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907D3-B167-AE90-CCE3-920FDAD7EF6A}"/>
              </a:ext>
            </a:extLst>
          </p:cNvPr>
          <p:cNvSpPr>
            <a:spLocks noGrp="1"/>
          </p:cNvSpPr>
          <p:nvPr>
            <p:ph type="title"/>
          </p:nvPr>
        </p:nvSpPr>
        <p:spPr>
          <a:xfrm>
            <a:off x="839788" y="820172"/>
            <a:ext cx="3932237" cy="1069975"/>
          </a:xfrm>
        </p:spPr>
        <p:txBody>
          <a:bodyPr anchor="b"/>
          <a:lstStyle>
            <a:lvl1pPr>
              <a:defRPr sz="3200">
                <a:solidFill>
                  <a:schemeClr val="tx2"/>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59B38C17-C70A-6B4D-135D-4CA1E2AE601A}"/>
              </a:ext>
            </a:extLst>
          </p:cNvPr>
          <p:cNvSpPr>
            <a:spLocks noGrp="1"/>
          </p:cNvSpPr>
          <p:nvPr>
            <p:ph type="pic" idx="1"/>
          </p:nvPr>
        </p:nvSpPr>
        <p:spPr>
          <a:xfrm>
            <a:off x="5183188" y="820173"/>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9958A1A-A6BD-D41D-04E6-0AC97DF17AC9}"/>
              </a:ext>
            </a:extLst>
          </p:cNvPr>
          <p:cNvSpPr>
            <a:spLocks noGrp="1"/>
          </p:cNvSpPr>
          <p:nvPr>
            <p:ph type="body" sz="half" idx="2"/>
          </p:nvPr>
        </p:nvSpPr>
        <p:spPr>
          <a:xfrm>
            <a:off x="839788" y="1956408"/>
            <a:ext cx="3932237" cy="3737390"/>
          </a:xfrm>
        </p:spPr>
        <p:txBody>
          <a:bodyPr/>
          <a:lstStyle>
            <a:lvl1pPr marL="0" indent="0">
              <a:buNone/>
              <a:defRPr sz="1600" b="1">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728235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 H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F8A84-FCFA-3E4F-BC0E-F87B18F6B6EB}"/>
              </a:ext>
            </a:extLst>
          </p:cNvPr>
          <p:cNvSpPr>
            <a:spLocks noGrp="1"/>
          </p:cNvSpPr>
          <p:nvPr>
            <p:ph type="title"/>
          </p:nvPr>
        </p:nvSpPr>
        <p:spPr>
          <a:xfrm>
            <a:off x="838200" y="820173"/>
            <a:ext cx="10515600" cy="838200"/>
          </a:xfrm>
        </p:spPr>
        <p:txBody>
          <a:bodyPr/>
          <a:lstStyle>
            <a:lvl1pPr>
              <a:defRPr>
                <a:solidFill>
                  <a:schemeClr val="tx2"/>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069AF5D-A130-29DC-77F1-AAB26A9A022E}"/>
              </a:ext>
            </a:extLst>
          </p:cNvPr>
          <p:cNvSpPr>
            <a:spLocks noGrp="1"/>
          </p:cNvSpPr>
          <p:nvPr>
            <p:ph idx="1"/>
          </p:nvPr>
        </p:nvSpPr>
        <p:spPr>
          <a:xfrm>
            <a:off x="838200" y="1780361"/>
            <a:ext cx="10515600" cy="40185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16547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9_Title and Content - H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F8A84-FCFA-3E4F-BC0E-F87B18F6B6EB}"/>
              </a:ext>
            </a:extLst>
          </p:cNvPr>
          <p:cNvSpPr>
            <a:spLocks noGrp="1"/>
          </p:cNvSpPr>
          <p:nvPr>
            <p:ph type="title"/>
          </p:nvPr>
        </p:nvSpPr>
        <p:spPr>
          <a:xfrm>
            <a:off x="838200" y="820173"/>
            <a:ext cx="10515600" cy="838200"/>
          </a:xfrm>
        </p:spPr>
        <p:txBody>
          <a:bodyPr/>
          <a:lstStyle>
            <a:lvl1pPr>
              <a:defRPr>
                <a:solidFill>
                  <a:schemeClr val="tx2"/>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069AF5D-A130-29DC-77F1-AAB26A9A022E}"/>
              </a:ext>
            </a:extLst>
          </p:cNvPr>
          <p:cNvSpPr>
            <a:spLocks noGrp="1"/>
          </p:cNvSpPr>
          <p:nvPr>
            <p:ph idx="1"/>
          </p:nvPr>
        </p:nvSpPr>
        <p:spPr>
          <a:xfrm>
            <a:off x="838200" y="1780361"/>
            <a:ext cx="10515600" cy="40185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5" name="Picture 14">
            <a:extLst>
              <a:ext uri="{FF2B5EF4-FFF2-40B4-BE49-F238E27FC236}">
                <a16:creationId xmlns:a16="http://schemas.microsoft.com/office/drawing/2014/main" id="{C9D1A5C7-45A3-B1E4-C8A2-CEF2467A57E4}"/>
              </a:ext>
            </a:extLst>
          </p:cNvPr>
          <p:cNvPicPr>
            <a:picLocks noChangeAspect="1"/>
          </p:cNvPicPr>
          <p:nvPr userDrawn="1"/>
        </p:nvPicPr>
        <p:blipFill>
          <a:blip r:embed="rId2"/>
          <a:stretch>
            <a:fillRect/>
          </a:stretch>
        </p:blipFill>
        <p:spPr>
          <a:xfrm>
            <a:off x="1368158" y="1858621"/>
            <a:ext cx="9455682" cy="2057938"/>
          </a:xfrm>
          <a:prstGeom prst="rect">
            <a:avLst/>
          </a:prstGeom>
        </p:spPr>
      </p:pic>
    </p:spTree>
    <p:extLst>
      <p:ext uri="{BB962C8B-B14F-4D97-AF65-F5344CB8AC3E}">
        <p14:creationId xmlns:p14="http://schemas.microsoft.com/office/powerpoint/2010/main" val="3398795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3_Title and Content - H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F8A84-FCFA-3E4F-BC0E-F87B18F6B6EB}"/>
              </a:ext>
            </a:extLst>
          </p:cNvPr>
          <p:cNvSpPr>
            <a:spLocks noGrp="1"/>
          </p:cNvSpPr>
          <p:nvPr>
            <p:ph type="title"/>
          </p:nvPr>
        </p:nvSpPr>
        <p:spPr>
          <a:xfrm>
            <a:off x="838200" y="820173"/>
            <a:ext cx="10515600" cy="838200"/>
          </a:xfrm>
        </p:spPr>
        <p:txBody>
          <a:bodyPr/>
          <a:lstStyle>
            <a:lvl1pPr>
              <a:defRPr>
                <a:solidFill>
                  <a:schemeClr val="tx2"/>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069AF5D-A130-29DC-77F1-AAB26A9A022E}"/>
              </a:ext>
            </a:extLst>
          </p:cNvPr>
          <p:cNvSpPr>
            <a:spLocks noGrp="1"/>
          </p:cNvSpPr>
          <p:nvPr>
            <p:ph idx="1"/>
          </p:nvPr>
        </p:nvSpPr>
        <p:spPr>
          <a:xfrm>
            <a:off x="838200" y="1780361"/>
            <a:ext cx="10515600" cy="40185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48704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2_Title and Content - H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F8A84-FCFA-3E4F-BC0E-F87B18F6B6EB}"/>
              </a:ext>
            </a:extLst>
          </p:cNvPr>
          <p:cNvSpPr>
            <a:spLocks noGrp="1"/>
          </p:cNvSpPr>
          <p:nvPr>
            <p:ph type="title"/>
          </p:nvPr>
        </p:nvSpPr>
        <p:spPr>
          <a:xfrm>
            <a:off x="838200" y="820173"/>
            <a:ext cx="10515600" cy="838200"/>
          </a:xfrm>
        </p:spPr>
        <p:txBody>
          <a:bodyPr/>
          <a:lstStyle>
            <a:lvl1pPr>
              <a:defRPr>
                <a:solidFill>
                  <a:schemeClr val="tx2"/>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069AF5D-A130-29DC-77F1-AAB26A9A022E}"/>
              </a:ext>
            </a:extLst>
          </p:cNvPr>
          <p:cNvSpPr>
            <a:spLocks noGrp="1"/>
          </p:cNvSpPr>
          <p:nvPr>
            <p:ph idx="1"/>
          </p:nvPr>
        </p:nvSpPr>
        <p:spPr>
          <a:xfrm>
            <a:off x="838200" y="1780361"/>
            <a:ext cx="10515600" cy="40185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5" name="Picture 2">
            <a:extLst>
              <a:ext uri="{FF2B5EF4-FFF2-40B4-BE49-F238E27FC236}">
                <a16:creationId xmlns:a16="http://schemas.microsoft.com/office/drawing/2014/main" id="{FE14C56A-8FD4-0B2C-D315-F66BB3F23CB9}"/>
              </a:ext>
              <a:ext uri="{C183D7F6-B498-43B3-948B-1728B52AA6E4}">
                <adec:decorative xmlns:adec="http://schemas.microsoft.com/office/drawing/2017/decorative" val="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654293" y="1764689"/>
            <a:ext cx="1166410" cy="117597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B8A5FFD1-701C-6550-68F5-D33F7394E2CC}"/>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9663818" y="3114168"/>
            <a:ext cx="1166410" cy="1137943"/>
          </a:xfrm>
          <a:prstGeom prst="rect">
            <a:avLst/>
          </a:prstGeom>
        </p:spPr>
      </p:pic>
    </p:spTree>
    <p:extLst>
      <p:ext uri="{BB962C8B-B14F-4D97-AF65-F5344CB8AC3E}">
        <p14:creationId xmlns:p14="http://schemas.microsoft.com/office/powerpoint/2010/main" val="360484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1_Title and Content - H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F8A84-FCFA-3E4F-BC0E-F87B18F6B6EB}"/>
              </a:ext>
            </a:extLst>
          </p:cNvPr>
          <p:cNvSpPr>
            <a:spLocks noGrp="1"/>
          </p:cNvSpPr>
          <p:nvPr>
            <p:ph type="title"/>
          </p:nvPr>
        </p:nvSpPr>
        <p:spPr>
          <a:xfrm>
            <a:off x="838200" y="820173"/>
            <a:ext cx="10515600" cy="838200"/>
          </a:xfrm>
        </p:spPr>
        <p:txBody>
          <a:bodyPr/>
          <a:lstStyle>
            <a:lvl1pPr>
              <a:defRPr>
                <a:solidFill>
                  <a:schemeClr val="tx2"/>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069AF5D-A130-29DC-77F1-AAB26A9A022E}"/>
              </a:ext>
            </a:extLst>
          </p:cNvPr>
          <p:cNvSpPr>
            <a:spLocks noGrp="1"/>
          </p:cNvSpPr>
          <p:nvPr>
            <p:ph idx="1"/>
          </p:nvPr>
        </p:nvSpPr>
        <p:spPr>
          <a:xfrm>
            <a:off x="838200" y="1780361"/>
            <a:ext cx="10515600" cy="40185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28852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7_Title and Content - H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F8A84-FCFA-3E4F-BC0E-F87B18F6B6EB}"/>
              </a:ext>
            </a:extLst>
          </p:cNvPr>
          <p:cNvSpPr>
            <a:spLocks noGrp="1"/>
          </p:cNvSpPr>
          <p:nvPr>
            <p:ph type="title"/>
          </p:nvPr>
        </p:nvSpPr>
        <p:spPr>
          <a:xfrm>
            <a:off x="838200" y="820173"/>
            <a:ext cx="10515600" cy="838200"/>
          </a:xfrm>
        </p:spPr>
        <p:txBody>
          <a:bodyPr/>
          <a:lstStyle>
            <a:lvl1pPr>
              <a:defRPr>
                <a:solidFill>
                  <a:schemeClr val="tx2"/>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069AF5D-A130-29DC-77F1-AAB26A9A022E}"/>
              </a:ext>
            </a:extLst>
          </p:cNvPr>
          <p:cNvSpPr>
            <a:spLocks noGrp="1"/>
          </p:cNvSpPr>
          <p:nvPr>
            <p:ph idx="1"/>
          </p:nvPr>
        </p:nvSpPr>
        <p:spPr>
          <a:xfrm>
            <a:off x="838200" y="1780361"/>
            <a:ext cx="10515600" cy="40185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58427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4_Title and Content - H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F8A84-FCFA-3E4F-BC0E-F87B18F6B6EB}"/>
              </a:ext>
            </a:extLst>
          </p:cNvPr>
          <p:cNvSpPr>
            <a:spLocks noGrp="1"/>
          </p:cNvSpPr>
          <p:nvPr>
            <p:ph type="title"/>
          </p:nvPr>
        </p:nvSpPr>
        <p:spPr>
          <a:xfrm>
            <a:off x="838200" y="820173"/>
            <a:ext cx="10515600" cy="838200"/>
          </a:xfrm>
        </p:spPr>
        <p:txBody>
          <a:bodyPr/>
          <a:lstStyle>
            <a:lvl1pPr>
              <a:defRPr>
                <a:solidFill>
                  <a:schemeClr val="tx2"/>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069AF5D-A130-29DC-77F1-AAB26A9A022E}"/>
              </a:ext>
            </a:extLst>
          </p:cNvPr>
          <p:cNvSpPr>
            <a:spLocks noGrp="1"/>
          </p:cNvSpPr>
          <p:nvPr>
            <p:ph idx="1"/>
          </p:nvPr>
        </p:nvSpPr>
        <p:spPr>
          <a:xfrm>
            <a:off x="838200" y="1780361"/>
            <a:ext cx="10515600" cy="40185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4262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Header - H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9DBE1-093C-FFBC-5380-9EF36546FFB1}"/>
              </a:ext>
            </a:extLst>
          </p:cNvPr>
          <p:cNvSpPr>
            <a:spLocks noGrp="1"/>
          </p:cNvSpPr>
          <p:nvPr>
            <p:ph type="title"/>
          </p:nvPr>
        </p:nvSpPr>
        <p:spPr>
          <a:xfrm>
            <a:off x="1471960" y="1213512"/>
            <a:ext cx="5975441" cy="3336453"/>
          </a:xfrm>
        </p:spPr>
        <p:txBody>
          <a:bodyPr anchor="b">
            <a:noAutofit/>
          </a:bodyPr>
          <a:lstStyle>
            <a:lvl1pPr>
              <a:defRPr sz="6000">
                <a:solidFill>
                  <a:schemeClr val="tx2"/>
                </a:solidFill>
              </a:defRPr>
            </a:lvl1pPr>
          </a:lstStyle>
          <a:p>
            <a:r>
              <a:rPr lang="en-US"/>
              <a:t>Click to edit Master title style</a:t>
            </a:r>
          </a:p>
        </p:txBody>
      </p:sp>
    </p:spTree>
    <p:extLst>
      <p:ext uri="{BB962C8B-B14F-4D97-AF65-F5344CB8AC3E}">
        <p14:creationId xmlns:p14="http://schemas.microsoft.com/office/powerpoint/2010/main" val="850489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hyperlink" Target="http://ataem.org/" TargetMode="Externa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hyperlink" Target="nimac.us"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902CC15-9712-8CE5-D761-2FA64676F272}"/>
              </a:ext>
            </a:extLst>
          </p:cNvPr>
          <p:cNvSpPr>
            <a:spLocks noGrp="1"/>
          </p:cNvSpPr>
          <p:nvPr>
            <p:ph type="title"/>
          </p:nvPr>
        </p:nvSpPr>
        <p:spPr>
          <a:xfrm>
            <a:off x="838200" y="820173"/>
            <a:ext cx="10515600" cy="838200"/>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a:extLst>
              <a:ext uri="{FF2B5EF4-FFF2-40B4-BE49-F238E27FC236}">
                <a16:creationId xmlns:a16="http://schemas.microsoft.com/office/drawing/2014/main" id="{C69F1F9E-F5FC-957F-BB48-EE0E9D459BC8}"/>
              </a:ext>
            </a:extLst>
          </p:cNvPr>
          <p:cNvSpPr>
            <a:spLocks noGrp="1"/>
          </p:cNvSpPr>
          <p:nvPr>
            <p:ph type="body" idx="1"/>
          </p:nvPr>
        </p:nvSpPr>
        <p:spPr>
          <a:xfrm>
            <a:off x="838200" y="1755146"/>
            <a:ext cx="10515600" cy="3866483"/>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7" name="Straight Connector 6">
            <a:extLst>
              <a:ext uri="{FF2B5EF4-FFF2-40B4-BE49-F238E27FC236}">
                <a16:creationId xmlns:a16="http://schemas.microsoft.com/office/drawing/2014/main" id="{43AE5418-FAAB-596F-DBF7-8363F9CFBAE6}"/>
              </a:ext>
              <a:ext uri="{C183D7F6-B498-43B3-948B-1728B52AA6E4}">
                <adec:decorative xmlns:adec="http://schemas.microsoft.com/office/drawing/2017/decorative" val="1"/>
              </a:ext>
            </a:extLst>
          </p:cNvPr>
          <p:cNvCxnSpPr/>
          <p:nvPr userDrawn="1"/>
        </p:nvCxnSpPr>
        <p:spPr>
          <a:xfrm>
            <a:off x="838200" y="5987545"/>
            <a:ext cx="10515599"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0" name="TextBox 9">
            <a:extLst>
              <a:ext uri="{FF2B5EF4-FFF2-40B4-BE49-F238E27FC236}">
                <a16:creationId xmlns:a16="http://schemas.microsoft.com/office/drawing/2014/main" id="{A2DABA38-253D-D24E-D2A8-48421D0BFAF0}"/>
              </a:ext>
            </a:extLst>
          </p:cNvPr>
          <p:cNvSpPr txBox="1"/>
          <p:nvPr userDrawn="1"/>
        </p:nvSpPr>
        <p:spPr>
          <a:xfrm>
            <a:off x="3331675" y="6353461"/>
            <a:ext cx="5522614" cy="276999"/>
          </a:xfrm>
          <a:prstGeom prst="rect">
            <a:avLst/>
          </a:prstGeom>
          <a:noFill/>
        </p:spPr>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tx2"/>
                </a:solidFill>
                <a:latin typeface="Avenir Book" panose="02000503020000020003" pitchFamily="2" charset="0"/>
                <a:ea typeface="Aptos" panose="020B0004020202020204" pitchFamily="34" charset="0"/>
                <a:cs typeface="Times New Roman" panose="02020603050405020304" pitchFamily="18" charset="0"/>
                <a:hlinkClick r:id="rId21">
                  <a:extLst>
                    <a:ext uri="{A12FA001-AC4F-418D-AE19-62706E023703}">
                      <ahyp:hlinkClr xmlns:ahyp="http://schemas.microsoft.com/office/drawing/2018/hyperlinkcolor" val="tx"/>
                    </a:ext>
                  </a:extLst>
                </a:hlinkClick>
              </a:rPr>
              <a:t>ataem.org</a:t>
            </a:r>
            <a:r>
              <a:rPr lang="en-US" sz="1200">
                <a:solidFill>
                  <a:schemeClr val="tx2"/>
                </a:solidFill>
                <a:latin typeface="Avenir Book" panose="02000503020000020003" pitchFamily="2" charset="0"/>
                <a:ea typeface="Aptos" panose="020B0004020202020204" pitchFamily="34" charset="0"/>
                <a:cs typeface="Times New Roman" panose="02020603050405020304" pitchFamily="18" charset="0"/>
              </a:rPr>
              <a:t>  |  </a:t>
            </a:r>
            <a:r>
              <a:rPr lang="en-US" sz="1200">
                <a:solidFill>
                  <a:schemeClr val="tx1"/>
                </a:solidFill>
                <a:latin typeface="Avenir Book" panose="02000503020000020003" pitchFamily="2" charset="0"/>
                <a:ea typeface="Aptos" panose="020B0004020202020204" pitchFamily="34" charset="0"/>
                <a:cs typeface="Times New Roman" panose="02020603050405020304" pitchFamily="18" charset="0"/>
                <a:hlinkClick r:id="rId22">
                  <a:extLst>
                    <a:ext uri="{A12FA001-AC4F-418D-AE19-62706E023703}">
                      <ahyp:hlinkClr xmlns:ahyp="http://schemas.microsoft.com/office/drawing/2018/hyperlinkcolor" val="tx"/>
                    </a:ext>
                  </a:extLst>
                </a:hlinkClick>
              </a:rPr>
              <a:t>nimac.us </a:t>
            </a:r>
            <a:endParaRPr lang="en-US" sz="1200">
              <a:solidFill>
                <a:schemeClr val="tx1"/>
              </a:solidFill>
              <a:latin typeface="Avenir Book" panose="02000503020000020003" pitchFamily="2" charset="0"/>
            </a:endParaRPr>
          </a:p>
        </p:txBody>
      </p:sp>
      <p:pic>
        <p:nvPicPr>
          <p:cNvPr id="11" name="Picture 10" descr="NIMAC logo">
            <a:extLst>
              <a:ext uri="{FF2B5EF4-FFF2-40B4-BE49-F238E27FC236}">
                <a16:creationId xmlns:a16="http://schemas.microsoft.com/office/drawing/2014/main" id="{83879E3D-DD0B-EF61-87AF-6BEFC885981E}"/>
              </a:ext>
            </a:extLst>
          </p:cNvPr>
          <p:cNvPicPr>
            <a:picLocks noChangeAspect="1"/>
          </p:cNvPicPr>
          <p:nvPr userDrawn="1"/>
        </p:nvPicPr>
        <p:blipFill>
          <a:blip r:embed="rId23"/>
          <a:srcRect/>
          <a:stretch/>
        </p:blipFill>
        <p:spPr>
          <a:xfrm>
            <a:off x="9534637" y="6146413"/>
            <a:ext cx="1674038" cy="574777"/>
          </a:xfrm>
          <a:prstGeom prst="rect">
            <a:avLst/>
          </a:prstGeom>
        </p:spPr>
      </p:pic>
      <p:pic>
        <p:nvPicPr>
          <p:cNvPr id="6" name="Picture 5" descr="OCALI AT&amp;AEM Center logo">
            <a:extLst>
              <a:ext uri="{FF2B5EF4-FFF2-40B4-BE49-F238E27FC236}">
                <a16:creationId xmlns:a16="http://schemas.microsoft.com/office/drawing/2014/main" id="{F194B293-2294-346A-F70B-8F4A557C5F8A}"/>
              </a:ext>
            </a:extLst>
          </p:cNvPr>
          <p:cNvPicPr>
            <a:picLocks noChangeAspect="1"/>
          </p:cNvPicPr>
          <p:nvPr userDrawn="1"/>
        </p:nvPicPr>
        <p:blipFill>
          <a:blip r:embed="rId24"/>
          <a:stretch>
            <a:fillRect/>
          </a:stretch>
        </p:blipFill>
        <p:spPr>
          <a:xfrm>
            <a:off x="1027215" y="6132692"/>
            <a:ext cx="1964286" cy="574777"/>
          </a:xfrm>
          <a:prstGeom prst="rect">
            <a:avLst/>
          </a:prstGeom>
        </p:spPr>
      </p:pic>
    </p:spTree>
    <p:extLst>
      <p:ext uri="{BB962C8B-B14F-4D97-AF65-F5344CB8AC3E}">
        <p14:creationId xmlns:p14="http://schemas.microsoft.com/office/powerpoint/2010/main" val="3107388566"/>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8"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 id="2147483689" r:id="rId16"/>
    <p:sldLayoutId id="2147483690" r:id="rId17"/>
    <p:sldLayoutId id="2147483692" r:id="rId18"/>
    <p:sldLayoutId id="2147483693" r:id="rId19"/>
  </p:sldLayoutIdLst>
  <p:hf hdr="0" ftr="0" dt="0"/>
  <p:txStyles>
    <p:titleStyle>
      <a:lvl1pPr algn="l" defTabSz="914400" rtl="0" eaLnBrk="1" latinLnBrk="0" hangingPunct="1">
        <a:lnSpc>
          <a:spcPct val="90000"/>
        </a:lnSpc>
        <a:spcBef>
          <a:spcPct val="0"/>
        </a:spcBef>
        <a:buNone/>
        <a:defRPr sz="4400" kern="1200">
          <a:solidFill>
            <a:schemeClr val="tx2"/>
          </a:solidFill>
          <a:latin typeface="Avenir Book" panose="02000503020000020003" pitchFamily="2" charset="0"/>
          <a:ea typeface="+mj-ea"/>
          <a:cs typeface="+mj-cs"/>
        </a:defRPr>
      </a:lvl1pPr>
    </p:titleStyle>
    <p:bodyStyle>
      <a:lvl1pPr marL="228600" indent="-228600" algn="l" defTabSz="914400" rtl="0" eaLnBrk="1" latinLnBrk="0" hangingPunct="1">
        <a:lnSpc>
          <a:spcPct val="110000"/>
        </a:lnSpc>
        <a:spcBef>
          <a:spcPts val="1000"/>
        </a:spcBef>
        <a:spcAft>
          <a:spcPts val="600"/>
        </a:spcAft>
        <a:buFont typeface="Arial" panose="020B0604020202020204" pitchFamily="34" charset="0"/>
        <a:buChar char="•"/>
        <a:defRPr sz="2800" kern="1200">
          <a:solidFill>
            <a:schemeClr val="tx1"/>
          </a:solidFill>
          <a:latin typeface="Avenir Book" panose="02000503020000020003" pitchFamily="2" charset="0"/>
          <a:ea typeface="+mn-ea"/>
          <a:cs typeface="+mn-cs"/>
        </a:defRPr>
      </a:lvl1pPr>
      <a:lvl2pPr marL="685800" indent="-228600" algn="l" defTabSz="914400" rtl="0" eaLnBrk="1" latinLnBrk="0" hangingPunct="1">
        <a:lnSpc>
          <a:spcPct val="110000"/>
        </a:lnSpc>
        <a:spcBef>
          <a:spcPts val="500"/>
        </a:spcBef>
        <a:spcAft>
          <a:spcPts val="600"/>
        </a:spcAft>
        <a:buFont typeface="Wingdings" panose="05000000000000000000" pitchFamily="2" charset="2"/>
        <a:buChar char="§"/>
        <a:defRPr sz="2800" kern="1200">
          <a:solidFill>
            <a:schemeClr val="tx1"/>
          </a:solidFill>
          <a:latin typeface="Avenir Book" panose="02000503020000020003" pitchFamily="2" charset="0"/>
          <a:ea typeface="+mn-ea"/>
          <a:cs typeface="+mn-cs"/>
        </a:defRPr>
      </a:lvl2pPr>
      <a:lvl3pPr marL="1143000" indent="-228600" algn="l" defTabSz="914400" rtl="0" eaLnBrk="1" latinLnBrk="0" hangingPunct="1">
        <a:lnSpc>
          <a:spcPct val="110000"/>
        </a:lnSpc>
        <a:spcBef>
          <a:spcPts val="500"/>
        </a:spcBef>
        <a:spcAft>
          <a:spcPts val="600"/>
        </a:spcAft>
        <a:buFont typeface="Aptos" panose="020B0004020202020204" pitchFamily="34" charset="0"/>
        <a:buChar char="◦"/>
        <a:defRPr sz="2800" kern="1200">
          <a:solidFill>
            <a:schemeClr val="tx1"/>
          </a:solidFill>
          <a:latin typeface="Avenir Book" panose="02000503020000020003" pitchFamily="2" charset="0"/>
          <a:ea typeface="+mn-ea"/>
          <a:cs typeface="+mn-cs"/>
        </a:defRPr>
      </a:lvl3pPr>
      <a:lvl4pPr marL="1600200" indent="-228600" algn="l" defTabSz="914400" rtl="0" eaLnBrk="1" latinLnBrk="0" hangingPunct="1">
        <a:lnSpc>
          <a:spcPct val="110000"/>
        </a:lnSpc>
        <a:spcBef>
          <a:spcPts val="500"/>
        </a:spcBef>
        <a:spcAft>
          <a:spcPts val="600"/>
        </a:spcAft>
        <a:buFont typeface="Arial" panose="020B0604020202020204" pitchFamily="34" charset="0"/>
        <a:buChar char="•"/>
        <a:defRPr sz="2800" kern="1200">
          <a:solidFill>
            <a:schemeClr val="tx1"/>
          </a:solidFill>
          <a:latin typeface="Avenir Book" panose="02000503020000020003" pitchFamily="2" charset="0"/>
          <a:ea typeface="+mn-ea"/>
          <a:cs typeface="+mn-cs"/>
        </a:defRPr>
      </a:lvl4pPr>
      <a:lvl5pPr marL="2057400" indent="-228600" algn="l" defTabSz="914400" rtl="0" eaLnBrk="1" latinLnBrk="0" hangingPunct="1">
        <a:lnSpc>
          <a:spcPct val="110000"/>
        </a:lnSpc>
        <a:spcBef>
          <a:spcPts val="500"/>
        </a:spcBef>
        <a:spcAft>
          <a:spcPts val="600"/>
        </a:spcAft>
        <a:buFont typeface="Wingdings" panose="05000000000000000000" pitchFamily="2" charset="2"/>
        <a:buChar char="§"/>
        <a:defRPr sz="2800" kern="1200">
          <a:solidFill>
            <a:schemeClr val="tx1"/>
          </a:solidFill>
          <a:latin typeface="Avenir Book" panose="02000503020000020003"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nimac@aph.or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tinyurl.com/mr327kzu"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8" Type="http://schemas.openxmlformats.org/officeDocument/2006/relationships/hyperlink" Target="mailto:nimac@aph.org" TargetMode="External"/><Relationship Id="rId3" Type="http://schemas.openxmlformats.org/officeDocument/2006/relationships/hyperlink" Target="http://ataem.org" TargetMode="External"/><Relationship Id="rId7" Type="http://schemas.openxmlformats.org/officeDocument/2006/relationships/hyperlink" Target="nimac.us" TargetMode="External"/><Relationship Id="rId2" Type="http://schemas.openxmlformats.org/officeDocument/2006/relationships/notesSlide" Target="../notesSlides/notesSlide12.xml"/><Relationship Id="rId1" Type="http://schemas.openxmlformats.org/officeDocument/2006/relationships/slideLayout" Target="../slideLayouts/slideLayout15.xml"/><Relationship Id="rId6" Type="http://schemas.openxmlformats.org/officeDocument/2006/relationships/hyperlink" Target="https://www.linkedin.com/company/american-printing-house-for-the-blind/" TargetMode="External"/><Relationship Id="rId5" Type="http://schemas.openxmlformats.org/officeDocument/2006/relationships/hyperlink" Target="https://www.linkedin.com/company/ocali/" TargetMode="External"/><Relationship Id="rId4" Type="http://schemas.openxmlformats.org/officeDocument/2006/relationships/hyperlink" Target="mailto:ataem_info@ocali.org" TargetMode="Externa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mailto:katie_robinson@ocali.org" TargetMode="External"/><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hyperlink" Target="mailto:jerry_whittaker@ocali.org"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ataem.org/"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F2862-904E-C876-68BF-7CA939524985}"/>
              </a:ext>
            </a:extLst>
          </p:cNvPr>
          <p:cNvSpPr>
            <a:spLocks noGrp="1"/>
          </p:cNvSpPr>
          <p:nvPr>
            <p:ph type="ctrTitle"/>
          </p:nvPr>
        </p:nvSpPr>
        <p:spPr>
          <a:xfrm>
            <a:off x="1310640" y="844335"/>
            <a:ext cx="9369552" cy="1118577"/>
          </a:xfrm>
        </p:spPr>
        <p:txBody>
          <a:bodyPr/>
          <a:lstStyle/>
          <a:p>
            <a:r>
              <a:rPr lang="en-US" sz="4400" dirty="0"/>
              <a:t>OCALI AT&amp;AEM Center and NIMAC</a:t>
            </a:r>
          </a:p>
        </p:txBody>
      </p:sp>
      <p:sp>
        <p:nvSpPr>
          <p:cNvPr id="3" name="Subtitle 2">
            <a:extLst>
              <a:ext uri="{FF2B5EF4-FFF2-40B4-BE49-F238E27FC236}">
                <a16:creationId xmlns:a16="http://schemas.microsoft.com/office/drawing/2014/main" id="{61BC9F75-356F-A826-57E1-2D9FE80C6F3E}"/>
              </a:ext>
            </a:extLst>
          </p:cNvPr>
          <p:cNvSpPr>
            <a:spLocks noGrp="1"/>
          </p:cNvSpPr>
          <p:nvPr>
            <p:ph type="subTitle" idx="1"/>
          </p:nvPr>
        </p:nvSpPr>
        <p:spPr>
          <a:xfrm>
            <a:off x="1310640" y="2294132"/>
            <a:ext cx="9595104" cy="1367527"/>
          </a:xfrm>
        </p:spPr>
        <p:txBody>
          <a:bodyPr/>
          <a:lstStyle/>
          <a:p>
            <a:pPr>
              <a:lnSpc>
                <a:spcPct val="100000"/>
              </a:lnSpc>
              <a:spcAft>
                <a:spcPts val="3600"/>
              </a:spcAft>
            </a:pPr>
            <a:r>
              <a:rPr lang="en-US" sz="4400" b="0" dirty="0"/>
              <a:t>Large Print Templates and Macros for Microsoft Word</a:t>
            </a:r>
            <a:br>
              <a:rPr lang="en-US" sz="4400" b="0" dirty="0"/>
            </a:br>
            <a:r>
              <a:rPr lang="en-US" sz="4400" b="0" i="1" dirty="0"/>
              <a:t>Part 2: Applying Tools and Styles</a:t>
            </a:r>
          </a:p>
          <a:p>
            <a:pPr>
              <a:spcAft>
                <a:spcPts val="4200"/>
              </a:spcAft>
            </a:pPr>
            <a:r>
              <a:rPr lang="en-US" dirty="0"/>
              <a:t>November 12, 2025</a:t>
            </a:r>
          </a:p>
        </p:txBody>
      </p:sp>
    </p:spTree>
    <p:extLst>
      <p:ext uri="{BB962C8B-B14F-4D97-AF65-F5344CB8AC3E}">
        <p14:creationId xmlns:p14="http://schemas.microsoft.com/office/powerpoint/2010/main" val="2670586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3980F-1A43-214B-7963-7599D2952274}"/>
              </a:ext>
            </a:extLst>
          </p:cNvPr>
          <p:cNvSpPr>
            <a:spLocks noGrp="1"/>
          </p:cNvSpPr>
          <p:nvPr>
            <p:ph type="title"/>
          </p:nvPr>
        </p:nvSpPr>
        <p:spPr>
          <a:xfrm>
            <a:off x="746760" y="362973"/>
            <a:ext cx="10515600" cy="838200"/>
          </a:xfrm>
        </p:spPr>
        <p:txBody>
          <a:bodyPr/>
          <a:lstStyle/>
          <a:p>
            <a:r>
              <a:rPr lang="en-US" dirty="0">
                <a:latin typeface="Avenir Book"/>
              </a:rPr>
              <a:t>Session Objectives</a:t>
            </a:r>
            <a:endParaRPr lang="en-US" dirty="0"/>
          </a:p>
        </p:txBody>
      </p:sp>
      <p:sp>
        <p:nvSpPr>
          <p:cNvPr id="3" name="Content Placeholder 2">
            <a:extLst>
              <a:ext uri="{FF2B5EF4-FFF2-40B4-BE49-F238E27FC236}">
                <a16:creationId xmlns:a16="http://schemas.microsoft.com/office/drawing/2014/main" id="{E554D20A-68C8-8B1F-4C97-9421B76187D5}"/>
              </a:ext>
            </a:extLst>
          </p:cNvPr>
          <p:cNvSpPr>
            <a:spLocks noGrp="1"/>
          </p:cNvSpPr>
          <p:nvPr>
            <p:ph idx="1"/>
          </p:nvPr>
        </p:nvSpPr>
        <p:spPr>
          <a:xfrm>
            <a:off x="682752" y="1323161"/>
            <a:ext cx="10515600" cy="4018584"/>
          </a:xfrm>
        </p:spPr>
        <p:txBody>
          <a:bodyPr/>
          <a:lstStyle/>
          <a:p>
            <a:r>
              <a:rPr lang="en-US" dirty="0"/>
              <a:t>Participants will describe the file cleanup sequence used to address common formatting variances.</a:t>
            </a:r>
          </a:p>
          <a:p>
            <a:r>
              <a:rPr lang="en-US" dirty="0"/>
              <a:t>Participants will use macros to identify, tag, and apply the correct style for large print reference page numbers.</a:t>
            </a:r>
          </a:p>
          <a:p>
            <a:r>
              <a:rPr lang="en-US" dirty="0"/>
              <a:t>Participants will recognize and apply various proprietary </a:t>
            </a:r>
            <a:r>
              <a:rPr lang="en-US" dirty="0" err="1"/>
              <a:t>VistaType</a:t>
            </a:r>
            <a:r>
              <a:rPr lang="en-US" dirty="0"/>
              <a:t> large print styles using the Styles pane in Microsoft Word.</a:t>
            </a:r>
          </a:p>
        </p:txBody>
      </p:sp>
    </p:spTree>
    <p:extLst>
      <p:ext uri="{BB962C8B-B14F-4D97-AF65-F5344CB8AC3E}">
        <p14:creationId xmlns:p14="http://schemas.microsoft.com/office/powerpoint/2010/main" val="39109296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A54223-9917-83CA-5492-A12C0D9969A6}"/>
              </a:ext>
            </a:extLst>
          </p:cNvPr>
          <p:cNvSpPr>
            <a:spLocks noGrp="1"/>
          </p:cNvSpPr>
          <p:nvPr>
            <p:ph type="title"/>
          </p:nvPr>
        </p:nvSpPr>
        <p:spPr>
          <a:xfrm>
            <a:off x="775648" y="2362"/>
            <a:ext cx="10515600" cy="838200"/>
          </a:xfrm>
        </p:spPr>
        <p:txBody>
          <a:bodyPr/>
          <a:lstStyle/>
          <a:p>
            <a:r>
              <a:rPr lang="en-US" dirty="0"/>
              <a:t>What is the NIMAC?</a:t>
            </a:r>
          </a:p>
        </p:txBody>
      </p:sp>
      <p:sp>
        <p:nvSpPr>
          <p:cNvPr id="3" name="Content Placeholder 2">
            <a:extLst>
              <a:ext uri="{FF2B5EF4-FFF2-40B4-BE49-F238E27FC236}">
                <a16:creationId xmlns:a16="http://schemas.microsoft.com/office/drawing/2014/main" id="{D0420972-5CC2-30B9-20BC-407C65913748}"/>
              </a:ext>
            </a:extLst>
          </p:cNvPr>
          <p:cNvSpPr>
            <a:spLocks noGrp="1"/>
          </p:cNvSpPr>
          <p:nvPr>
            <p:ph idx="1"/>
          </p:nvPr>
        </p:nvSpPr>
        <p:spPr>
          <a:xfrm>
            <a:off x="361991" y="840562"/>
            <a:ext cx="11830009" cy="5041862"/>
          </a:xfrm>
        </p:spPr>
        <p:txBody>
          <a:bodyPr/>
          <a:lstStyle/>
          <a:p>
            <a:r>
              <a:rPr lang="en-US" dirty="0"/>
              <a:t>The National Instructional Materials Access Center (NIMAC) was created by IDEA 2004 to facilitate access to instructional materials for students with IEPs who are blind or low vision or otherwise cannot utilize regular print books.</a:t>
            </a:r>
          </a:p>
          <a:p>
            <a:r>
              <a:rPr lang="en-US" dirty="0"/>
              <a:t>The NIMAC is a “one-stop” repository for States and districts to locate and download digital files in the NIMAS format for use in creating accessible formats like braille, large print, digital audio, and digital text formats such as EPUB or DAISY. </a:t>
            </a:r>
          </a:p>
          <a:p>
            <a:r>
              <a:rPr lang="en-US" dirty="0"/>
              <a:t>The Authorized Users in each state (like the folks at OCALI in Ohio!) can download and assign NIMAS files for accessible format production.</a:t>
            </a:r>
          </a:p>
        </p:txBody>
      </p:sp>
    </p:spTree>
    <p:extLst>
      <p:ext uri="{BB962C8B-B14F-4D97-AF65-F5344CB8AC3E}">
        <p14:creationId xmlns:p14="http://schemas.microsoft.com/office/powerpoint/2010/main" val="29013612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47788-B092-C53B-F467-D7CC09583F3B}"/>
              </a:ext>
            </a:extLst>
          </p:cNvPr>
          <p:cNvSpPr>
            <a:spLocks noGrp="1"/>
          </p:cNvSpPr>
          <p:nvPr>
            <p:ph type="title"/>
          </p:nvPr>
        </p:nvSpPr>
        <p:spPr>
          <a:xfrm>
            <a:off x="838200" y="352813"/>
            <a:ext cx="10515600" cy="838200"/>
          </a:xfrm>
        </p:spPr>
        <p:txBody>
          <a:bodyPr/>
          <a:lstStyle/>
          <a:p>
            <a:r>
              <a:rPr lang="en-US" dirty="0"/>
              <a:t>What is NIMAS?</a:t>
            </a:r>
          </a:p>
        </p:txBody>
      </p:sp>
      <p:sp>
        <p:nvSpPr>
          <p:cNvPr id="3" name="Content Placeholder 2">
            <a:extLst>
              <a:ext uri="{FF2B5EF4-FFF2-40B4-BE49-F238E27FC236}">
                <a16:creationId xmlns:a16="http://schemas.microsoft.com/office/drawing/2014/main" id="{43583F62-AFE3-AA52-7A21-E3F8AD14B547}"/>
              </a:ext>
            </a:extLst>
          </p:cNvPr>
          <p:cNvSpPr>
            <a:spLocks noGrp="1"/>
          </p:cNvSpPr>
          <p:nvPr>
            <p:ph idx="1"/>
          </p:nvPr>
        </p:nvSpPr>
        <p:spPr>
          <a:xfrm>
            <a:off x="838200" y="1307690"/>
            <a:ext cx="10515600" cy="4491255"/>
          </a:xfrm>
        </p:spPr>
        <p:txBody>
          <a:bodyPr/>
          <a:lstStyle/>
          <a:p>
            <a:r>
              <a:rPr lang="en-US" dirty="0"/>
              <a:t>NIMAS is an XML-based file format that is not student-ready. The file must be converted before it can be given to a student.</a:t>
            </a:r>
          </a:p>
          <a:p>
            <a:r>
              <a:rPr lang="en-US" dirty="0"/>
              <a:t>The zipped file set includes the following:</a:t>
            </a:r>
          </a:p>
          <a:p>
            <a:pPr lvl="1"/>
            <a:r>
              <a:rPr lang="en-US" dirty="0"/>
              <a:t>XML file with the tagged text of the book.</a:t>
            </a:r>
          </a:p>
          <a:p>
            <a:pPr lvl="1"/>
            <a:r>
              <a:rPr lang="en-US" dirty="0"/>
              <a:t>An images folders with every image, including math expressions.</a:t>
            </a:r>
          </a:p>
          <a:p>
            <a:pPr lvl="1"/>
            <a:r>
              <a:rPr lang="en-US" dirty="0"/>
              <a:t>A PDF with the title and copyright pages of the book.</a:t>
            </a:r>
          </a:p>
          <a:p>
            <a:pPr lvl="1"/>
            <a:r>
              <a:rPr lang="en-US" dirty="0"/>
              <a:t>An OPF with the file metadata.</a:t>
            </a:r>
          </a:p>
        </p:txBody>
      </p:sp>
    </p:spTree>
    <p:extLst>
      <p:ext uri="{BB962C8B-B14F-4D97-AF65-F5344CB8AC3E}">
        <p14:creationId xmlns:p14="http://schemas.microsoft.com/office/powerpoint/2010/main" val="10156034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9AFED-BF75-15B7-5D36-A681061C5E5F}"/>
              </a:ext>
            </a:extLst>
          </p:cNvPr>
          <p:cNvSpPr>
            <a:spLocks noGrp="1"/>
          </p:cNvSpPr>
          <p:nvPr>
            <p:ph type="title"/>
          </p:nvPr>
        </p:nvSpPr>
        <p:spPr>
          <a:xfrm>
            <a:off x="838200" y="214086"/>
            <a:ext cx="10515600" cy="838200"/>
          </a:xfrm>
        </p:spPr>
        <p:txBody>
          <a:bodyPr/>
          <a:lstStyle/>
          <a:p>
            <a:r>
              <a:rPr lang="en-US"/>
              <a:t>How the NIMAC Serves Students</a:t>
            </a:r>
          </a:p>
        </p:txBody>
      </p:sp>
      <p:pic>
        <p:nvPicPr>
          <p:cNvPr id="4" name="Content Placeholder 5" descr="Circular diagram showing how NIMAS fits into the AEM ecosystem: States and districts require NIMAS in textbook contracts, Publishers then create NIMAS files and send them to NIMAC, Registered NIMAC users then log into the NIMAC and download files, the files are used to create accessible formats, and these formats are then distributed for use by eligible students in the classroom.">
            <a:extLst>
              <a:ext uri="{FF2B5EF4-FFF2-40B4-BE49-F238E27FC236}">
                <a16:creationId xmlns:a16="http://schemas.microsoft.com/office/drawing/2014/main" id="{587F796F-8C67-D69D-B980-BBB19BD755A2}"/>
              </a:ext>
            </a:extLst>
          </p:cNvPr>
          <p:cNvPicPr>
            <a:picLocks noChangeAspect="1"/>
          </p:cNvPicPr>
          <p:nvPr/>
        </p:nvPicPr>
        <p:blipFill>
          <a:blip r:embed="rId2"/>
          <a:stretch>
            <a:fillRect/>
          </a:stretch>
        </p:blipFill>
        <p:spPr>
          <a:xfrm>
            <a:off x="2747030" y="952725"/>
            <a:ext cx="6697940" cy="4952549"/>
          </a:xfrm>
          <a:prstGeom prst="rect">
            <a:avLst/>
          </a:prstGeom>
        </p:spPr>
      </p:pic>
    </p:spTree>
    <p:extLst>
      <p:ext uri="{BB962C8B-B14F-4D97-AF65-F5344CB8AC3E}">
        <p14:creationId xmlns:p14="http://schemas.microsoft.com/office/powerpoint/2010/main" val="28929695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EA321-A666-9C21-FD71-F19DBAF7F20A}"/>
              </a:ext>
            </a:extLst>
          </p:cNvPr>
          <p:cNvSpPr>
            <a:spLocks noGrp="1"/>
          </p:cNvSpPr>
          <p:nvPr>
            <p:ph type="title"/>
          </p:nvPr>
        </p:nvSpPr>
        <p:spPr>
          <a:xfrm>
            <a:off x="838200" y="322333"/>
            <a:ext cx="10515600" cy="838200"/>
          </a:xfrm>
        </p:spPr>
        <p:txBody>
          <a:bodyPr/>
          <a:lstStyle/>
          <a:p>
            <a:r>
              <a:rPr lang="en-US"/>
              <a:t>Becoming a NIMAC AMP</a:t>
            </a:r>
          </a:p>
        </p:txBody>
      </p:sp>
      <p:sp>
        <p:nvSpPr>
          <p:cNvPr id="3" name="Content Placeholder 2">
            <a:extLst>
              <a:ext uri="{FF2B5EF4-FFF2-40B4-BE49-F238E27FC236}">
                <a16:creationId xmlns:a16="http://schemas.microsoft.com/office/drawing/2014/main" id="{7B4D88E3-F161-3980-7897-50DB100976B3}"/>
              </a:ext>
            </a:extLst>
          </p:cNvPr>
          <p:cNvSpPr>
            <a:spLocks noGrp="1"/>
          </p:cNvSpPr>
          <p:nvPr>
            <p:ph idx="1"/>
          </p:nvPr>
        </p:nvSpPr>
        <p:spPr>
          <a:xfrm>
            <a:off x="838200" y="1160533"/>
            <a:ext cx="10515600" cy="4018584"/>
          </a:xfrm>
        </p:spPr>
        <p:txBody>
          <a:bodyPr/>
          <a:lstStyle/>
          <a:p>
            <a:r>
              <a:rPr lang="en-US" dirty="0"/>
              <a:t>If you work in a school or district, you are welcome to register for a free Accessible Media Producer account with the NIMAC!</a:t>
            </a:r>
          </a:p>
          <a:p>
            <a:r>
              <a:rPr lang="en-US" dirty="0"/>
              <a:t>An Authorized User in your state will need to assign you any NIMAS files you need.</a:t>
            </a:r>
          </a:p>
          <a:p>
            <a:r>
              <a:rPr lang="en-US" dirty="0"/>
              <a:t>If you are not already connected with your Authorized Users, we can help!</a:t>
            </a:r>
          </a:p>
          <a:p>
            <a:r>
              <a:rPr lang="en-US" dirty="0"/>
              <a:t>Please reach out to us at </a:t>
            </a:r>
            <a:r>
              <a:rPr lang="en-US" dirty="0">
                <a:hlinkClick r:id="rId2"/>
              </a:rPr>
              <a:t>nimac@aph.org</a:t>
            </a:r>
            <a:r>
              <a:rPr lang="en-US" dirty="0"/>
              <a:t> with any questions, or for more information about registering as an AMP!</a:t>
            </a:r>
          </a:p>
        </p:txBody>
      </p:sp>
    </p:spTree>
    <p:extLst>
      <p:ext uri="{BB962C8B-B14F-4D97-AF65-F5344CB8AC3E}">
        <p14:creationId xmlns:p14="http://schemas.microsoft.com/office/powerpoint/2010/main" val="7501855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92FDD4-9765-927E-C572-C556A7430A39}"/>
              </a:ext>
            </a:extLst>
          </p:cNvPr>
          <p:cNvSpPr>
            <a:spLocks noGrp="1"/>
          </p:cNvSpPr>
          <p:nvPr>
            <p:ph type="title"/>
          </p:nvPr>
        </p:nvSpPr>
        <p:spPr>
          <a:xfrm>
            <a:off x="746760" y="362973"/>
            <a:ext cx="10515600" cy="838200"/>
          </a:xfrm>
        </p:spPr>
        <p:txBody>
          <a:bodyPr/>
          <a:lstStyle/>
          <a:p>
            <a:r>
              <a:rPr lang="en-US"/>
              <a:t>Covered in session one</a:t>
            </a:r>
          </a:p>
        </p:txBody>
      </p:sp>
      <p:sp>
        <p:nvSpPr>
          <p:cNvPr id="3" name="Text Placeholder 2">
            <a:extLst>
              <a:ext uri="{FF2B5EF4-FFF2-40B4-BE49-F238E27FC236}">
                <a16:creationId xmlns:a16="http://schemas.microsoft.com/office/drawing/2014/main" id="{1B8029AB-8AD5-F57D-FB36-BD4F406ECE9C}"/>
              </a:ext>
            </a:extLst>
          </p:cNvPr>
          <p:cNvSpPr>
            <a:spLocks noGrp="1"/>
          </p:cNvSpPr>
          <p:nvPr>
            <p:ph idx="1"/>
          </p:nvPr>
        </p:nvSpPr>
        <p:spPr>
          <a:xfrm>
            <a:off x="746760" y="1201173"/>
            <a:ext cx="10515600" cy="4018584"/>
          </a:xfrm>
        </p:spPr>
        <p:txBody>
          <a:bodyPr/>
          <a:lstStyle/>
          <a:p>
            <a:r>
              <a:rPr lang="en-US" dirty="0"/>
              <a:t>What is a template?</a:t>
            </a:r>
          </a:p>
          <a:p>
            <a:r>
              <a:rPr lang="en-US" dirty="0"/>
              <a:t>What are Visual Basic for Applications (VBA) Macros?</a:t>
            </a:r>
          </a:p>
          <a:p>
            <a:r>
              <a:rPr lang="en-US" dirty="0"/>
              <a:t>The capabilities and limitations of the large print templates and macros.</a:t>
            </a:r>
          </a:p>
          <a:p>
            <a:r>
              <a:rPr lang="en-US" dirty="0"/>
              <a:t>Downloading and converting a NIMAS file to word.</a:t>
            </a:r>
          </a:p>
          <a:p>
            <a:r>
              <a:rPr lang="en-US" dirty="0"/>
              <a:t>Downloading and installing the large print templates and macros.</a:t>
            </a:r>
          </a:p>
          <a:p>
            <a:pPr lvl="1"/>
            <a:r>
              <a:rPr lang="en-US" u="sng" dirty="0">
                <a:hlinkClick r:id="rId2"/>
              </a:rPr>
              <a:t>https://tinyurl.com/mr327kzu</a:t>
            </a:r>
            <a:endParaRPr lang="en-US" u="sng" dirty="0"/>
          </a:p>
        </p:txBody>
      </p:sp>
    </p:spTree>
    <p:extLst>
      <p:ext uri="{BB962C8B-B14F-4D97-AF65-F5344CB8AC3E}">
        <p14:creationId xmlns:p14="http://schemas.microsoft.com/office/powerpoint/2010/main" val="18008892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E8130-365F-CE70-0C85-BD99ED51CC9E}"/>
              </a:ext>
            </a:extLst>
          </p:cNvPr>
          <p:cNvSpPr>
            <a:spLocks noGrp="1"/>
          </p:cNvSpPr>
          <p:nvPr>
            <p:ph type="title"/>
          </p:nvPr>
        </p:nvSpPr>
        <p:spPr>
          <a:xfrm>
            <a:off x="838200" y="416082"/>
            <a:ext cx="10515600" cy="838200"/>
          </a:xfrm>
        </p:spPr>
        <p:txBody>
          <a:bodyPr/>
          <a:lstStyle/>
          <a:p>
            <a:r>
              <a:rPr lang="en-US" dirty="0"/>
              <a:t>Wait, there’s a braille macros tab?</a:t>
            </a:r>
          </a:p>
        </p:txBody>
      </p:sp>
      <p:sp>
        <p:nvSpPr>
          <p:cNvPr id="3" name="Content Placeholder 2">
            <a:extLst>
              <a:ext uri="{FF2B5EF4-FFF2-40B4-BE49-F238E27FC236}">
                <a16:creationId xmlns:a16="http://schemas.microsoft.com/office/drawing/2014/main" id="{F01E0C3F-F241-9BC0-EDB5-A85FD0F4F9C7}"/>
              </a:ext>
            </a:extLst>
          </p:cNvPr>
          <p:cNvSpPr>
            <a:spLocks noGrp="1"/>
          </p:cNvSpPr>
          <p:nvPr>
            <p:ph sz="half" idx="1"/>
          </p:nvPr>
        </p:nvSpPr>
        <p:spPr>
          <a:xfrm>
            <a:off x="838200" y="2670876"/>
            <a:ext cx="10869386" cy="3120286"/>
          </a:xfrm>
        </p:spPr>
        <p:txBody>
          <a:bodyPr vert="horz" lIns="91440" tIns="45720" rIns="91440" bIns="45720" rtlCol="0" anchor="t">
            <a:noAutofit/>
          </a:bodyPr>
          <a:lstStyle/>
          <a:p>
            <a:r>
              <a:rPr lang="en-US" dirty="0">
                <a:latin typeface="Avenir Book"/>
              </a:rPr>
              <a:t>Can be run independently on any document which is not intended for large print or braille production</a:t>
            </a:r>
          </a:p>
          <a:p>
            <a:pPr lvl="1"/>
            <a:r>
              <a:rPr lang="en-US" dirty="0">
                <a:latin typeface="Avenir Book"/>
              </a:rPr>
              <a:t>Does not have any effect on SWIFT or BANA braille templates</a:t>
            </a:r>
          </a:p>
          <a:p>
            <a:r>
              <a:rPr lang="en-US" dirty="0">
                <a:latin typeface="Avenir Book"/>
              </a:rPr>
              <a:t>User guide for the braille macros is located in the user guide folder in the download package</a:t>
            </a:r>
          </a:p>
        </p:txBody>
      </p:sp>
      <p:pic>
        <p:nvPicPr>
          <p:cNvPr id="6" name="Content Placeholder 5" descr="A screenshot of the Braille Macros tab in Microsoft Word.">
            <a:extLst>
              <a:ext uri="{FF2B5EF4-FFF2-40B4-BE49-F238E27FC236}">
                <a16:creationId xmlns:a16="http://schemas.microsoft.com/office/drawing/2014/main" id="{2C3A101F-34BD-471F-3B73-594E838555F5}"/>
              </a:ext>
            </a:extLst>
          </p:cNvPr>
          <p:cNvPicPr>
            <a:picLocks noGrp="1" noChangeAspect="1"/>
          </p:cNvPicPr>
          <p:nvPr>
            <p:ph sz="half" idx="2"/>
          </p:nvPr>
        </p:nvPicPr>
        <p:blipFill>
          <a:blip r:embed="rId3"/>
          <a:stretch>
            <a:fillRect/>
          </a:stretch>
        </p:blipFill>
        <p:spPr>
          <a:xfrm>
            <a:off x="1224972" y="1439009"/>
            <a:ext cx="9746082" cy="919018"/>
          </a:xfrm>
          <a:prstGeom prst="rect">
            <a:avLst/>
          </a:prstGeom>
        </p:spPr>
      </p:pic>
    </p:spTree>
    <p:extLst>
      <p:ext uri="{BB962C8B-B14F-4D97-AF65-F5344CB8AC3E}">
        <p14:creationId xmlns:p14="http://schemas.microsoft.com/office/powerpoint/2010/main" val="12063291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87E3D-9000-DB3D-15A2-E17BEEAB1266}"/>
              </a:ext>
            </a:extLst>
          </p:cNvPr>
          <p:cNvSpPr>
            <a:spLocks noGrp="1"/>
          </p:cNvSpPr>
          <p:nvPr>
            <p:ph type="title"/>
          </p:nvPr>
        </p:nvSpPr>
        <p:spPr/>
        <p:txBody>
          <a:bodyPr/>
          <a:lstStyle/>
          <a:p>
            <a:r>
              <a:rPr lang="en-US" dirty="0"/>
              <a:t>What if the </a:t>
            </a:r>
            <a:r>
              <a:rPr lang="en-US" dirty="0" err="1"/>
              <a:t>VistaType</a:t>
            </a:r>
            <a:r>
              <a:rPr lang="en-US" dirty="0"/>
              <a:t> LP tab is missing from the ribbon?</a:t>
            </a:r>
          </a:p>
        </p:txBody>
      </p:sp>
      <p:sp>
        <p:nvSpPr>
          <p:cNvPr id="3" name="Content Placeholder 2">
            <a:extLst>
              <a:ext uri="{FF2B5EF4-FFF2-40B4-BE49-F238E27FC236}">
                <a16:creationId xmlns:a16="http://schemas.microsoft.com/office/drawing/2014/main" id="{804CB1FE-098B-3128-0275-1B2BFC6FF7CC}"/>
              </a:ext>
            </a:extLst>
          </p:cNvPr>
          <p:cNvSpPr>
            <a:spLocks noGrp="1"/>
          </p:cNvSpPr>
          <p:nvPr>
            <p:ph sz="half" idx="1"/>
          </p:nvPr>
        </p:nvSpPr>
        <p:spPr>
          <a:xfrm>
            <a:off x="838200" y="2440974"/>
            <a:ext cx="5211288" cy="2631072"/>
          </a:xfrm>
        </p:spPr>
        <p:txBody>
          <a:bodyPr/>
          <a:lstStyle/>
          <a:p>
            <a:r>
              <a:rPr lang="en-US" dirty="0"/>
              <a:t>Open the file menu &gt; options and select customize ribbon</a:t>
            </a:r>
          </a:p>
        </p:txBody>
      </p:sp>
      <p:pic>
        <p:nvPicPr>
          <p:cNvPr id="6" name="Content Placeholder 5" descr="Word options dialog, customize ribbon is selected. On right side, the VistaType LP and Braille Macros check boxes are checked.  ">
            <a:extLst>
              <a:ext uri="{FF2B5EF4-FFF2-40B4-BE49-F238E27FC236}">
                <a16:creationId xmlns:a16="http://schemas.microsoft.com/office/drawing/2014/main" id="{95D9368F-B1E4-405B-9497-CE878D70D394}"/>
              </a:ext>
            </a:extLst>
          </p:cNvPr>
          <p:cNvPicPr>
            <a:picLocks noGrp="1" noChangeAspect="1"/>
          </p:cNvPicPr>
          <p:nvPr>
            <p:ph sz="half" idx="2"/>
          </p:nvPr>
        </p:nvPicPr>
        <p:blipFill>
          <a:blip r:embed="rId2"/>
          <a:stretch>
            <a:fillRect/>
          </a:stretch>
        </p:blipFill>
        <p:spPr>
          <a:xfrm>
            <a:off x="6414064" y="1836738"/>
            <a:ext cx="4697872" cy="3838575"/>
          </a:xfrm>
          <a:prstGeom prst="rect">
            <a:avLst/>
          </a:prstGeom>
        </p:spPr>
      </p:pic>
    </p:spTree>
    <p:extLst>
      <p:ext uri="{BB962C8B-B14F-4D97-AF65-F5344CB8AC3E}">
        <p14:creationId xmlns:p14="http://schemas.microsoft.com/office/powerpoint/2010/main" val="24715434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3DF44D-BE88-BB5C-C18E-DCD5909777EF}"/>
              </a:ext>
            </a:extLst>
          </p:cNvPr>
          <p:cNvSpPr>
            <a:spLocks noGrp="1"/>
          </p:cNvSpPr>
          <p:nvPr>
            <p:ph type="title"/>
          </p:nvPr>
        </p:nvSpPr>
        <p:spPr>
          <a:xfrm>
            <a:off x="728472" y="390405"/>
            <a:ext cx="10515600" cy="838200"/>
          </a:xfrm>
        </p:spPr>
        <p:txBody>
          <a:bodyPr/>
          <a:lstStyle/>
          <a:p>
            <a:r>
              <a:rPr lang="en-US"/>
              <a:t>The File Cleanup Sequence</a:t>
            </a:r>
          </a:p>
        </p:txBody>
      </p:sp>
      <p:sp>
        <p:nvSpPr>
          <p:cNvPr id="3" name="Text Placeholder 2">
            <a:extLst>
              <a:ext uri="{FF2B5EF4-FFF2-40B4-BE49-F238E27FC236}">
                <a16:creationId xmlns:a16="http://schemas.microsoft.com/office/drawing/2014/main" id="{FE5ABF8D-74DC-F52A-319B-FA93A30C66E8}"/>
              </a:ext>
            </a:extLst>
          </p:cNvPr>
          <p:cNvSpPr>
            <a:spLocks noGrp="1"/>
          </p:cNvSpPr>
          <p:nvPr>
            <p:ph idx="1"/>
          </p:nvPr>
        </p:nvSpPr>
        <p:spPr>
          <a:xfrm>
            <a:off x="838200" y="1419708"/>
            <a:ext cx="10515600" cy="4018584"/>
          </a:xfrm>
        </p:spPr>
        <p:txBody>
          <a:bodyPr/>
          <a:lstStyle/>
          <a:p>
            <a:r>
              <a:rPr lang="en-US" dirty="0"/>
              <a:t>Automatically runs when you attach the large print template to a document</a:t>
            </a:r>
          </a:p>
          <a:p>
            <a:r>
              <a:rPr lang="en-US" dirty="0"/>
              <a:t>Can be run on a document you have not attached a large print template to (i.e. a document meant for braille production)</a:t>
            </a:r>
          </a:p>
          <a:p>
            <a:r>
              <a:rPr lang="en-US" dirty="0"/>
              <a:t>Cleans up some known formatting issues from NIMAS files and files </a:t>
            </a:r>
            <a:r>
              <a:rPr lang="en-US" dirty="0" err="1"/>
              <a:t>OCR’d</a:t>
            </a:r>
            <a:r>
              <a:rPr lang="en-US" dirty="0"/>
              <a:t> by </a:t>
            </a:r>
            <a:r>
              <a:rPr lang="en-US" dirty="0" err="1"/>
              <a:t>Abbyy</a:t>
            </a:r>
            <a:r>
              <a:rPr lang="en-US" dirty="0"/>
              <a:t> Fine Reader</a:t>
            </a:r>
          </a:p>
        </p:txBody>
      </p:sp>
    </p:spTree>
    <p:extLst>
      <p:ext uri="{BB962C8B-B14F-4D97-AF65-F5344CB8AC3E}">
        <p14:creationId xmlns:p14="http://schemas.microsoft.com/office/powerpoint/2010/main" val="35412020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78607-7E3A-ECFF-6E43-44519C6FE87F}"/>
              </a:ext>
            </a:extLst>
          </p:cNvPr>
          <p:cNvSpPr>
            <a:spLocks noGrp="1"/>
          </p:cNvSpPr>
          <p:nvPr>
            <p:ph type="title"/>
          </p:nvPr>
        </p:nvSpPr>
        <p:spPr>
          <a:xfrm>
            <a:off x="838200" y="366216"/>
            <a:ext cx="10515600" cy="838200"/>
          </a:xfrm>
        </p:spPr>
        <p:txBody>
          <a:bodyPr/>
          <a:lstStyle/>
          <a:p>
            <a:r>
              <a:rPr lang="en-US">
                <a:latin typeface="Avenir Book"/>
              </a:rPr>
              <a:t>How the File Cleanup Sequence Works</a:t>
            </a:r>
            <a:endParaRPr lang="en-US"/>
          </a:p>
        </p:txBody>
      </p:sp>
      <p:sp>
        <p:nvSpPr>
          <p:cNvPr id="3" name="Text Placeholder 2">
            <a:extLst>
              <a:ext uri="{FF2B5EF4-FFF2-40B4-BE49-F238E27FC236}">
                <a16:creationId xmlns:a16="http://schemas.microsoft.com/office/drawing/2014/main" id="{C8229761-A9E4-0E71-4896-19BC6AFF2984}"/>
              </a:ext>
            </a:extLst>
          </p:cNvPr>
          <p:cNvSpPr>
            <a:spLocks noGrp="1"/>
          </p:cNvSpPr>
          <p:nvPr>
            <p:ph idx="1"/>
          </p:nvPr>
        </p:nvSpPr>
        <p:spPr>
          <a:xfrm>
            <a:off x="677804" y="1305903"/>
            <a:ext cx="10838688" cy="4018584"/>
          </a:xfrm>
        </p:spPr>
        <p:txBody>
          <a:bodyPr/>
          <a:lstStyle/>
          <a:p>
            <a:r>
              <a:rPr lang="en-US" dirty="0"/>
              <a:t>Removes spaces before and after punctuation marks.</a:t>
            </a:r>
          </a:p>
          <a:p>
            <a:r>
              <a:rPr lang="en-US" dirty="0"/>
              <a:t>Removes multiple spaces and replaces with a single space. </a:t>
            </a:r>
          </a:p>
          <a:p>
            <a:r>
              <a:rPr lang="en-US" dirty="0"/>
              <a:t>Replaces multiple hyphens with a single hyphen; removes spaces before and after hyphens.</a:t>
            </a:r>
          </a:p>
          <a:p>
            <a:r>
              <a:rPr lang="en-US" dirty="0"/>
              <a:t>Replaces multiple </a:t>
            </a:r>
            <a:r>
              <a:rPr lang="en-US" dirty="0" err="1"/>
              <a:t>en</a:t>
            </a:r>
            <a:r>
              <a:rPr lang="en-US" dirty="0"/>
              <a:t> (–) dashes with a single </a:t>
            </a:r>
            <a:r>
              <a:rPr lang="en-US" dirty="0" err="1"/>
              <a:t>en</a:t>
            </a:r>
            <a:r>
              <a:rPr lang="en-US" dirty="0"/>
              <a:t> dash; removes spaces before and after </a:t>
            </a:r>
            <a:r>
              <a:rPr lang="en-US" dirty="0" err="1"/>
              <a:t>en</a:t>
            </a:r>
            <a:r>
              <a:rPr lang="en-US" dirty="0"/>
              <a:t> dashes.</a:t>
            </a:r>
          </a:p>
          <a:p>
            <a:r>
              <a:rPr lang="en-US" dirty="0"/>
              <a:t>Replaces multiple </a:t>
            </a:r>
            <a:r>
              <a:rPr lang="en-US" dirty="0" err="1"/>
              <a:t>em</a:t>
            </a:r>
            <a:r>
              <a:rPr lang="en-US" dirty="0"/>
              <a:t> (—) dashes with a single </a:t>
            </a:r>
            <a:r>
              <a:rPr lang="en-US" dirty="0" err="1"/>
              <a:t>em</a:t>
            </a:r>
            <a:r>
              <a:rPr lang="en-US" dirty="0"/>
              <a:t> dash; removes spaces before and after </a:t>
            </a:r>
            <a:r>
              <a:rPr lang="en-US" dirty="0" err="1"/>
              <a:t>em</a:t>
            </a:r>
            <a:r>
              <a:rPr lang="en-US" dirty="0"/>
              <a:t> dashes.</a:t>
            </a:r>
          </a:p>
        </p:txBody>
      </p:sp>
    </p:spTree>
    <p:extLst>
      <p:ext uri="{BB962C8B-B14F-4D97-AF65-F5344CB8AC3E}">
        <p14:creationId xmlns:p14="http://schemas.microsoft.com/office/powerpoint/2010/main" val="3268249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B307C-D312-7BD2-F7E8-C5C6909FC4C1}"/>
              </a:ext>
            </a:extLst>
          </p:cNvPr>
          <p:cNvSpPr>
            <a:spLocks noGrp="1"/>
          </p:cNvSpPr>
          <p:nvPr>
            <p:ph type="title"/>
          </p:nvPr>
        </p:nvSpPr>
        <p:spPr/>
        <p:txBody>
          <a:bodyPr/>
          <a:lstStyle/>
          <a:p>
            <a:r>
              <a:rPr lang="en-US"/>
              <a:t>Webinar Communication</a:t>
            </a:r>
            <a:endParaRPr lang="en-US">
              <a:highlight>
                <a:srgbClr val="FFFF00"/>
              </a:highlight>
            </a:endParaRPr>
          </a:p>
        </p:txBody>
      </p:sp>
      <p:sp>
        <p:nvSpPr>
          <p:cNvPr id="3" name="Content Placeholder 2">
            <a:extLst>
              <a:ext uri="{FF2B5EF4-FFF2-40B4-BE49-F238E27FC236}">
                <a16:creationId xmlns:a16="http://schemas.microsoft.com/office/drawing/2014/main" id="{D7633E30-1926-03FF-4156-153743B4A821}"/>
              </a:ext>
            </a:extLst>
          </p:cNvPr>
          <p:cNvSpPr>
            <a:spLocks noGrp="1"/>
          </p:cNvSpPr>
          <p:nvPr>
            <p:ph idx="1"/>
          </p:nvPr>
        </p:nvSpPr>
        <p:spPr>
          <a:xfrm>
            <a:off x="838200" y="1780361"/>
            <a:ext cx="8784265" cy="4018584"/>
          </a:xfrm>
        </p:spPr>
        <p:txBody>
          <a:bodyPr vert="horz" lIns="91440" tIns="45720" rIns="91440" bIns="45720" rtlCol="0" anchor="t">
            <a:noAutofit/>
          </a:bodyPr>
          <a:lstStyle/>
          <a:p>
            <a:pPr marL="457200" indent="-457200">
              <a:lnSpc>
                <a:spcPct val="114000"/>
              </a:lnSpc>
              <a:spcBef>
                <a:spcPts val="0"/>
              </a:spcBef>
              <a:spcAft>
                <a:spcPts val="1400"/>
              </a:spcAft>
            </a:pPr>
            <a:r>
              <a:rPr lang="en-US" dirty="0"/>
              <a:t>Use </a:t>
            </a:r>
            <a:r>
              <a:rPr lang="en-US" b="1" dirty="0"/>
              <a:t>Zoom Chat</a:t>
            </a:r>
            <a:r>
              <a:rPr lang="en-US" dirty="0"/>
              <a:t> to respond to presenter prompts, communicate </a:t>
            </a:r>
            <a:r>
              <a:rPr lang="en-US" b="1" dirty="0"/>
              <a:t>with other attendees, </a:t>
            </a:r>
            <a:r>
              <a:rPr lang="en-US" dirty="0"/>
              <a:t>and share resources. </a:t>
            </a:r>
          </a:p>
          <a:p>
            <a:pPr marL="457200" indent="-457200">
              <a:lnSpc>
                <a:spcPct val="114000"/>
              </a:lnSpc>
              <a:spcBef>
                <a:spcPts val="0"/>
              </a:spcBef>
              <a:spcAft>
                <a:spcPts val="1400"/>
              </a:spcAft>
            </a:pPr>
            <a:r>
              <a:rPr lang="en-US" dirty="0"/>
              <a:t>Use the </a:t>
            </a:r>
            <a:r>
              <a:rPr lang="en-US" b="1" dirty="0"/>
              <a:t>React button </a:t>
            </a:r>
            <a:r>
              <a:rPr lang="en-US" dirty="0"/>
              <a:t>to raise your hand and </a:t>
            </a:r>
            <a:r>
              <a:rPr lang="en-US" b="1" dirty="0"/>
              <a:t>ask clarifying questions as we go</a:t>
            </a:r>
            <a:r>
              <a:rPr lang="en-US" dirty="0"/>
              <a:t>. If we have time at the end, we will answer any remaining questions. Bring additional questions to next week’s office hours!</a:t>
            </a:r>
          </a:p>
        </p:txBody>
      </p:sp>
    </p:spTree>
    <p:extLst>
      <p:ext uri="{BB962C8B-B14F-4D97-AF65-F5344CB8AC3E}">
        <p14:creationId xmlns:p14="http://schemas.microsoft.com/office/powerpoint/2010/main" val="33826781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5BD39-5634-7982-9236-773B7CE68612}"/>
              </a:ext>
            </a:extLst>
          </p:cNvPr>
          <p:cNvSpPr>
            <a:spLocks noGrp="1"/>
          </p:cNvSpPr>
          <p:nvPr>
            <p:ph type="title"/>
          </p:nvPr>
        </p:nvSpPr>
        <p:spPr>
          <a:xfrm>
            <a:off x="701722" y="453065"/>
            <a:ext cx="10515600" cy="838200"/>
          </a:xfrm>
        </p:spPr>
        <p:txBody>
          <a:bodyPr>
            <a:normAutofit/>
          </a:bodyPr>
          <a:lstStyle/>
          <a:p>
            <a:r>
              <a:rPr lang="en-US"/>
              <a:t>The File Cleanup Sequence continued</a:t>
            </a:r>
          </a:p>
        </p:txBody>
      </p:sp>
      <p:sp>
        <p:nvSpPr>
          <p:cNvPr id="3" name="Content Placeholder 2">
            <a:extLst>
              <a:ext uri="{FF2B5EF4-FFF2-40B4-BE49-F238E27FC236}">
                <a16:creationId xmlns:a16="http://schemas.microsoft.com/office/drawing/2014/main" id="{236E2A39-2ED9-897C-BF57-7AA2A2293E52}"/>
              </a:ext>
            </a:extLst>
          </p:cNvPr>
          <p:cNvSpPr>
            <a:spLocks noGrp="1"/>
          </p:cNvSpPr>
          <p:nvPr>
            <p:ph idx="1"/>
          </p:nvPr>
        </p:nvSpPr>
        <p:spPr>
          <a:xfrm>
            <a:off x="701040" y="1460900"/>
            <a:ext cx="10930128" cy="4144594"/>
          </a:xfrm>
        </p:spPr>
        <p:txBody>
          <a:bodyPr/>
          <a:lstStyle/>
          <a:p>
            <a:r>
              <a:rPr lang="en-US" dirty="0"/>
              <a:t>Changes italics to non-italic dashed underline style</a:t>
            </a:r>
          </a:p>
          <a:p>
            <a:r>
              <a:rPr lang="en-US" dirty="0"/>
              <a:t>Replaces variations of normal styles with the large print normal style.</a:t>
            </a:r>
          </a:p>
          <a:p>
            <a:r>
              <a:rPr lang="en-US" dirty="0"/>
              <a:t>Removes text boxes and frames while preserving content.</a:t>
            </a:r>
          </a:p>
          <a:p>
            <a:r>
              <a:rPr lang="en-US" dirty="0"/>
              <a:t>Finds each $</a:t>
            </a:r>
            <a:r>
              <a:rPr lang="en-US" dirty="0" err="1"/>
              <a:t>pg</a:t>
            </a:r>
            <a:r>
              <a:rPr lang="en-US" dirty="0"/>
              <a:t> reference tag and ensures that it is at the beginning of a paragraph and is turned red (used in tagging print reference page numbers)</a:t>
            </a:r>
          </a:p>
        </p:txBody>
      </p:sp>
    </p:spTree>
    <p:extLst>
      <p:ext uri="{BB962C8B-B14F-4D97-AF65-F5344CB8AC3E}">
        <p14:creationId xmlns:p14="http://schemas.microsoft.com/office/powerpoint/2010/main" val="42748272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6A870-CE35-6EC5-A04B-472E0EE08FA6}"/>
              </a:ext>
            </a:extLst>
          </p:cNvPr>
          <p:cNvSpPr>
            <a:spLocks noGrp="1"/>
          </p:cNvSpPr>
          <p:nvPr>
            <p:ph type="title"/>
          </p:nvPr>
        </p:nvSpPr>
        <p:spPr>
          <a:xfrm>
            <a:off x="838200" y="534252"/>
            <a:ext cx="10515600" cy="838200"/>
          </a:xfrm>
        </p:spPr>
        <p:txBody>
          <a:bodyPr/>
          <a:lstStyle/>
          <a:p>
            <a:r>
              <a:rPr lang="en-US" dirty="0"/>
              <a:t>The File Cleanup Sequence - page 3</a:t>
            </a:r>
          </a:p>
        </p:txBody>
      </p:sp>
      <p:sp>
        <p:nvSpPr>
          <p:cNvPr id="3" name="Text Placeholder 2">
            <a:extLst>
              <a:ext uri="{FF2B5EF4-FFF2-40B4-BE49-F238E27FC236}">
                <a16:creationId xmlns:a16="http://schemas.microsoft.com/office/drawing/2014/main" id="{A05D60C2-BB99-E8C9-56F8-13945F29DB46}"/>
              </a:ext>
            </a:extLst>
          </p:cNvPr>
          <p:cNvSpPr>
            <a:spLocks noGrp="1"/>
          </p:cNvSpPr>
          <p:nvPr>
            <p:ph idx="1"/>
          </p:nvPr>
        </p:nvSpPr>
        <p:spPr/>
        <p:txBody>
          <a:bodyPr vert="horz" lIns="91440" tIns="45720" rIns="91440" bIns="45720" rtlCol="0" anchor="t">
            <a:noAutofit/>
          </a:bodyPr>
          <a:lstStyle/>
          <a:p>
            <a:r>
              <a:rPr lang="en-US" dirty="0">
                <a:latin typeface="Avenir Book"/>
              </a:rPr>
              <a:t>Replaces small caps with all caps.</a:t>
            </a:r>
          </a:p>
          <a:p>
            <a:r>
              <a:rPr lang="en-US" dirty="0">
                <a:latin typeface="Avenir Book"/>
              </a:rPr>
              <a:t>Removes tabs and spaces before and after paragraph marks.</a:t>
            </a:r>
          </a:p>
          <a:p>
            <a:r>
              <a:rPr lang="en-US" dirty="0">
                <a:latin typeface="Avenir Book"/>
              </a:rPr>
              <a:t>Resizes pictures that are too big for the page.</a:t>
            </a:r>
          </a:p>
        </p:txBody>
      </p:sp>
    </p:spTree>
    <p:extLst>
      <p:ext uri="{BB962C8B-B14F-4D97-AF65-F5344CB8AC3E}">
        <p14:creationId xmlns:p14="http://schemas.microsoft.com/office/powerpoint/2010/main" val="42453911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7F2AF9-3FD9-7C2C-4085-B4C8C2DB74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1F50F9-9B31-BC34-6B3B-0E4AAB377292}"/>
              </a:ext>
            </a:extLst>
          </p:cNvPr>
          <p:cNvSpPr>
            <a:spLocks noGrp="1"/>
          </p:cNvSpPr>
          <p:nvPr>
            <p:ph type="title"/>
          </p:nvPr>
        </p:nvSpPr>
        <p:spPr>
          <a:xfrm>
            <a:off x="838200" y="454017"/>
            <a:ext cx="10515600" cy="838200"/>
          </a:xfrm>
        </p:spPr>
        <p:txBody>
          <a:bodyPr/>
          <a:lstStyle/>
          <a:p>
            <a:r>
              <a:rPr lang="en-US" dirty="0">
                <a:latin typeface="Avenir Book"/>
              </a:rPr>
              <a:t>Print reference page numbers</a:t>
            </a:r>
          </a:p>
        </p:txBody>
      </p:sp>
      <p:sp>
        <p:nvSpPr>
          <p:cNvPr id="3" name="Text Placeholder 2">
            <a:extLst>
              <a:ext uri="{FF2B5EF4-FFF2-40B4-BE49-F238E27FC236}">
                <a16:creationId xmlns:a16="http://schemas.microsoft.com/office/drawing/2014/main" id="{72E1D8FE-C047-3BC9-589C-EDAE4736AFAB}"/>
              </a:ext>
            </a:extLst>
          </p:cNvPr>
          <p:cNvSpPr>
            <a:spLocks noGrp="1"/>
          </p:cNvSpPr>
          <p:nvPr>
            <p:ph idx="1"/>
          </p:nvPr>
        </p:nvSpPr>
        <p:spPr>
          <a:xfrm>
            <a:off x="838200" y="3322122"/>
            <a:ext cx="10861221" cy="2155199"/>
          </a:xfrm>
        </p:spPr>
        <p:txBody>
          <a:bodyPr vert="horz" lIns="91440" tIns="45720" rIns="91440" bIns="45720" rtlCol="0" anchor="t">
            <a:noAutofit/>
          </a:bodyPr>
          <a:lstStyle/>
          <a:p>
            <a:r>
              <a:rPr lang="en-US" dirty="0">
                <a:latin typeface="Avenir Book"/>
              </a:rPr>
              <a:t>This set of macros is used to find, validate and add the large print reference page number style to documents that have a print reference page number (designed with NIMAS files in mind)</a:t>
            </a:r>
          </a:p>
        </p:txBody>
      </p:sp>
      <p:pic>
        <p:nvPicPr>
          <p:cNvPr id="5" name="Picture 4" descr="A screenshot of the Reference Page Numbers section of the VistaType LP tab is shown. The four buttons are: auto tag page numbers, validate $pg tags, manual tag pg numb and format tagged pg numbers.">
            <a:extLst>
              <a:ext uri="{FF2B5EF4-FFF2-40B4-BE49-F238E27FC236}">
                <a16:creationId xmlns:a16="http://schemas.microsoft.com/office/drawing/2014/main" id="{E58950DA-B0AE-517E-002A-0F908BDBCC8E}"/>
              </a:ext>
            </a:extLst>
          </p:cNvPr>
          <p:cNvPicPr>
            <a:picLocks noChangeAspect="1"/>
          </p:cNvPicPr>
          <p:nvPr/>
        </p:nvPicPr>
        <p:blipFill>
          <a:blip r:embed="rId2"/>
          <a:stretch>
            <a:fillRect/>
          </a:stretch>
        </p:blipFill>
        <p:spPr>
          <a:xfrm>
            <a:off x="937325" y="1574209"/>
            <a:ext cx="4459267" cy="1481628"/>
          </a:xfrm>
          <a:prstGeom prst="rect">
            <a:avLst/>
          </a:prstGeom>
        </p:spPr>
      </p:pic>
    </p:spTree>
    <p:extLst>
      <p:ext uri="{BB962C8B-B14F-4D97-AF65-F5344CB8AC3E}">
        <p14:creationId xmlns:p14="http://schemas.microsoft.com/office/powerpoint/2010/main" val="18468169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9143D-70CE-86B8-7DD2-CD8FC1DA5538}"/>
              </a:ext>
            </a:extLst>
          </p:cNvPr>
          <p:cNvSpPr>
            <a:spLocks noGrp="1"/>
          </p:cNvSpPr>
          <p:nvPr>
            <p:ph type="title"/>
          </p:nvPr>
        </p:nvSpPr>
        <p:spPr>
          <a:xfrm>
            <a:off x="838200" y="437085"/>
            <a:ext cx="10515600" cy="838200"/>
          </a:xfrm>
        </p:spPr>
        <p:txBody>
          <a:bodyPr/>
          <a:lstStyle/>
          <a:p>
            <a:r>
              <a:rPr lang="en-US" dirty="0"/>
              <a:t>Order of macros to tag and format reference page numbers</a:t>
            </a:r>
          </a:p>
        </p:txBody>
      </p:sp>
      <p:sp>
        <p:nvSpPr>
          <p:cNvPr id="3" name="Content Placeholder 2">
            <a:extLst>
              <a:ext uri="{FF2B5EF4-FFF2-40B4-BE49-F238E27FC236}">
                <a16:creationId xmlns:a16="http://schemas.microsoft.com/office/drawing/2014/main" id="{9A2D5872-DE9F-492C-C472-69EC8DD5CD75}"/>
              </a:ext>
            </a:extLst>
          </p:cNvPr>
          <p:cNvSpPr>
            <a:spLocks noGrp="1"/>
          </p:cNvSpPr>
          <p:nvPr>
            <p:ph idx="1"/>
          </p:nvPr>
        </p:nvSpPr>
        <p:spPr>
          <a:xfrm>
            <a:off x="838200" y="1497879"/>
            <a:ext cx="10515600" cy="4018584"/>
          </a:xfrm>
        </p:spPr>
        <p:txBody>
          <a:bodyPr vert="horz" lIns="91440" tIns="45720" rIns="91440" bIns="45720" rtlCol="0" anchor="t">
            <a:noAutofit/>
          </a:bodyPr>
          <a:lstStyle/>
          <a:p>
            <a:r>
              <a:rPr lang="en-US" dirty="0">
                <a:latin typeface="Avenir Book"/>
              </a:rPr>
              <a:t>In order:</a:t>
            </a:r>
          </a:p>
          <a:p>
            <a:pPr lvl="1"/>
            <a:r>
              <a:rPr lang="en-US" dirty="0">
                <a:latin typeface="Avenir Book"/>
              </a:rPr>
              <a:t>#1 Auto tag page numbers</a:t>
            </a:r>
          </a:p>
          <a:p>
            <a:pPr lvl="1"/>
            <a:r>
              <a:rPr lang="en-US" dirty="0">
                <a:latin typeface="Avenir Book"/>
              </a:rPr>
              <a:t>#2 Validate $</a:t>
            </a:r>
            <a:r>
              <a:rPr lang="en-US" dirty="0" err="1">
                <a:latin typeface="Avenir Book"/>
              </a:rPr>
              <a:t>pg</a:t>
            </a:r>
            <a:r>
              <a:rPr lang="en-US" dirty="0">
                <a:latin typeface="Avenir Book"/>
              </a:rPr>
              <a:t> Tags</a:t>
            </a:r>
          </a:p>
          <a:p>
            <a:pPr lvl="1"/>
            <a:r>
              <a:rPr lang="en-US" dirty="0">
                <a:latin typeface="Avenir Book"/>
              </a:rPr>
              <a:t>#3 Manual tag page numbers that were missed</a:t>
            </a:r>
          </a:p>
          <a:p>
            <a:pPr lvl="1"/>
            <a:r>
              <a:rPr lang="en-US" dirty="0">
                <a:latin typeface="Avenir Book"/>
              </a:rPr>
              <a:t>#4 Format tagged page numbers </a:t>
            </a:r>
          </a:p>
          <a:p>
            <a:pPr lvl="2"/>
            <a:r>
              <a:rPr lang="en-US" dirty="0">
                <a:latin typeface="Avenir Book"/>
              </a:rPr>
              <a:t>Uses find and replace to search for page numbers with </a:t>
            </a:r>
            <a:r>
              <a:rPr lang="en-US" b="1" dirty="0">
                <a:solidFill>
                  <a:srgbClr val="FF0000"/>
                </a:solidFill>
                <a:latin typeface="Avenir Book"/>
              </a:rPr>
              <a:t>$</a:t>
            </a:r>
            <a:r>
              <a:rPr lang="en-US" b="1" dirty="0" err="1">
                <a:solidFill>
                  <a:srgbClr val="FF0000"/>
                </a:solidFill>
                <a:latin typeface="Avenir Book"/>
              </a:rPr>
              <a:t>pg</a:t>
            </a:r>
            <a:r>
              <a:rPr lang="en-US" b="1" dirty="0">
                <a:solidFill>
                  <a:srgbClr val="FF0000"/>
                </a:solidFill>
                <a:latin typeface="Avenir Book"/>
              </a:rPr>
              <a:t> </a:t>
            </a:r>
            <a:r>
              <a:rPr lang="en-US" dirty="0">
                <a:latin typeface="Avenir Book"/>
              </a:rPr>
              <a:t>and replaces that tag with the large print reference page style</a:t>
            </a:r>
          </a:p>
        </p:txBody>
      </p:sp>
    </p:spTree>
    <p:extLst>
      <p:ext uri="{BB962C8B-B14F-4D97-AF65-F5344CB8AC3E}">
        <p14:creationId xmlns:p14="http://schemas.microsoft.com/office/powerpoint/2010/main" val="3313846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DB225-B694-58C3-95E8-31FC7EAEBCE8}"/>
              </a:ext>
            </a:extLst>
          </p:cNvPr>
          <p:cNvSpPr>
            <a:spLocks noGrp="1"/>
          </p:cNvSpPr>
          <p:nvPr>
            <p:ph type="title"/>
          </p:nvPr>
        </p:nvSpPr>
        <p:spPr>
          <a:xfrm>
            <a:off x="838200" y="434225"/>
            <a:ext cx="10515600" cy="838200"/>
          </a:xfrm>
        </p:spPr>
        <p:txBody>
          <a:bodyPr/>
          <a:lstStyle/>
          <a:p>
            <a:r>
              <a:rPr lang="en-US"/>
              <a:t>Auto tag page numbers</a:t>
            </a:r>
          </a:p>
        </p:txBody>
      </p:sp>
      <p:sp>
        <p:nvSpPr>
          <p:cNvPr id="3" name="Content Placeholder 2">
            <a:extLst>
              <a:ext uri="{FF2B5EF4-FFF2-40B4-BE49-F238E27FC236}">
                <a16:creationId xmlns:a16="http://schemas.microsoft.com/office/drawing/2014/main" id="{75B68B28-D85B-7303-F8AB-657843835E5E}"/>
              </a:ext>
            </a:extLst>
          </p:cNvPr>
          <p:cNvSpPr>
            <a:spLocks noGrp="1"/>
          </p:cNvSpPr>
          <p:nvPr>
            <p:ph idx="1"/>
          </p:nvPr>
        </p:nvSpPr>
        <p:spPr>
          <a:xfrm>
            <a:off x="838200" y="1528010"/>
            <a:ext cx="10515600" cy="4018584"/>
          </a:xfrm>
        </p:spPr>
        <p:txBody>
          <a:bodyPr/>
          <a:lstStyle/>
          <a:p>
            <a:r>
              <a:rPr lang="en-US" dirty="0"/>
              <a:t>This macro searches the document to try to locate what it thinks could be reference page numbers</a:t>
            </a:r>
          </a:p>
          <a:p>
            <a:r>
              <a:rPr lang="en-US" dirty="0"/>
              <a:t>When the macro finds what it believes to be a reference page number it adds a temporary tag in front of the number “</a:t>
            </a:r>
            <a:r>
              <a:rPr lang="en-US" dirty="0">
                <a:solidFill>
                  <a:srgbClr val="FF0000"/>
                </a:solidFill>
              </a:rPr>
              <a:t>$</a:t>
            </a:r>
            <a:r>
              <a:rPr lang="en-US" dirty="0" err="1">
                <a:solidFill>
                  <a:srgbClr val="FF0000"/>
                </a:solidFill>
              </a:rPr>
              <a:t>pg</a:t>
            </a:r>
            <a:r>
              <a:rPr lang="en-US" dirty="0"/>
              <a:t>” so that the tagged items are easy to see visually or find via search</a:t>
            </a:r>
          </a:p>
          <a:p>
            <a:r>
              <a:rPr lang="en-US" dirty="0"/>
              <a:t>Examples: </a:t>
            </a:r>
            <a:r>
              <a:rPr lang="en-US" dirty="0">
                <a:solidFill>
                  <a:srgbClr val="FF0000"/>
                </a:solidFill>
              </a:rPr>
              <a:t>$pg</a:t>
            </a:r>
            <a:r>
              <a:rPr lang="en-US" dirty="0"/>
              <a:t>17, </a:t>
            </a:r>
            <a:r>
              <a:rPr lang="en-US" dirty="0">
                <a:solidFill>
                  <a:srgbClr val="FF0000"/>
                </a:solidFill>
              </a:rPr>
              <a:t>$</a:t>
            </a:r>
            <a:r>
              <a:rPr lang="en-US" dirty="0" err="1">
                <a:solidFill>
                  <a:srgbClr val="FF0000"/>
                </a:solidFill>
              </a:rPr>
              <a:t>pg</a:t>
            </a:r>
            <a:r>
              <a:rPr lang="en-US" dirty="0" err="1"/>
              <a:t>iv</a:t>
            </a:r>
            <a:endParaRPr lang="en-US" dirty="0"/>
          </a:p>
        </p:txBody>
      </p:sp>
    </p:spTree>
    <p:extLst>
      <p:ext uri="{BB962C8B-B14F-4D97-AF65-F5344CB8AC3E}">
        <p14:creationId xmlns:p14="http://schemas.microsoft.com/office/powerpoint/2010/main" val="23245034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2C6CB-4305-2097-F5FA-300EF65A4388}"/>
              </a:ext>
            </a:extLst>
          </p:cNvPr>
          <p:cNvSpPr>
            <a:spLocks noGrp="1"/>
          </p:cNvSpPr>
          <p:nvPr>
            <p:ph type="title"/>
          </p:nvPr>
        </p:nvSpPr>
        <p:spPr>
          <a:xfrm>
            <a:off x="838200" y="477273"/>
            <a:ext cx="10515600" cy="838200"/>
          </a:xfrm>
        </p:spPr>
        <p:txBody>
          <a:bodyPr/>
          <a:lstStyle/>
          <a:p>
            <a:r>
              <a:rPr lang="en-US" dirty="0"/>
              <a:t>Validate $</a:t>
            </a:r>
            <a:r>
              <a:rPr lang="en-US" dirty="0" err="1"/>
              <a:t>pg</a:t>
            </a:r>
            <a:r>
              <a:rPr lang="en-US" dirty="0"/>
              <a:t> tags</a:t>
            </a:r>
          </a:p>
        </p:txBody>
      </p:sp>
      <p:sp>
        <p:nvSpPr>
          <p:cNvPr id="3" name="Content Placeholder 2">
            <a:extLst>
              <a:ext uri="{FF2B5EF4-FFF2-40B4-BE49-F238E27FC236}">
                <a16:creationId xmlns:a16="http://schemas.microsoft.com/office/drawing/2014/main" id="{79CC00EF-7E6A-4EFD-4F81-B8662D5B933F}"/>
              </a:ext>
            </a:extLst>
          </p:cNvPr>
          <p:cNvSpPr>
            <a:spLocks noGrp="1"/>
          </p:cNvSpPr>
          <p:nvPr>
            <p:ph sz="half" idx="1"/>
          </p:nvPr>
        </p:nvSpPr>
        <p:spPr>
          <a:xfrm>
            <a:off x="838199" y="1508513"/>
            <a:ext cx="9040587" cy="3838396"/>
          </a:xfrm>
        </p:spPr>
        <p:txBody>
          <a:bodyPr/>
          <a:lstStyle/>
          <a:p>
            <a:r>
              <a:rPr lang="en-US" dirty="0"/>
              <a:t>After running the auto tag page numbers macro (adds a tag </a:t>
            </a:r>
            <a:r>
              <a:rPr lang="en-US" dirty="0">
                <a:solidFill>
                  <a:srgbClr val="FF0000"/>
                </a:solidFill>
              </a:rPr>
              <a:t>$</a:t>
            </a:r>
            <a:r>
              <a:rPr lang="en-US" dirty="0" err="1">
                <a:solidFill>
                  <a:srgbClr val="FF0000"/>
                </a:solidFill>
              </a:rPr>
              <a:t>pg</a:t>
            </a:r>
            <a:r>
              <a:rPr lang="en-US" dirty="0">
                <a:solidFill>
                  <a:srgbClr val="FF0000"/>
                </a:solidFill>
              </a:rPr>
              <a:t> </a:t>
            </a:r>
            <a:r>
              <a:rPr lang="en-US" dirty="0"/>
              <a:t>in front of every potential page number) you need to validate each page number. </a:t>
            </a:r>
          </a:p>
          <a:p>
            <a:r>
              <a:rPr lang="en-US" dirty="0"/>
              <a:t>The macro does its best but does miss page numbers or incorrectly tag things that are not page numbers </a:t>
            </a:r>
          </a:p>
        </p:txBody>
      </p:sp>
    </p:spTree>
    <p:extLst>
      <p:ext uri="{BB962C8B-B14F-4D97-AF65-F5344CB8AC3E}">
        <p14:creationId xmlns:p14="http://schemas.microsoft.com/office/powerpoint/2010/main" val="19414069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E08B0-42CD-D96A-C820-4A528888E099}"/>
              </a:ext>
            </a:extLst>
          </p:cNvPr>
          <p:cNvSpPr>
            <a:spLocks noGrp="1"/>
          </p:cNvSpPr>
          <p:nvPr>
            <p:ph type="title"/>
          </p:nvPr>
        </p:nvSpPr>
        <p:spPr>
          <a:xfrm>
            <a:off x="838200" y="547218"/>
            <a:ext cx="10515600" cy="838200"/>
          </a:xfrm>
        </p:spPr>
        <p:txBody>
          <a:bodyPr/>
          <a:lstStyle/>
          <a:p>
            <a:r>
              <a:rPr lang="en-US" dirty="0"/>
              <a:t>Manual tag page numbers</a:t>
            </a:r>
          </a:p>
        </p:txBody>
      </p:sp>
      <p:sp>
        <p:nvSpPr>
          <p:cNvPr id="3" name="Content Placeholder 2">
            <a:extLst>
              <a:ext uri="{FF2B5EF4-FFF2-40B4-BE49-F238E27FC236}">
                <a16:creationId xmlns:a16="http://schemas.microsoft.com/office/drawing/2014/main" id="{B6E0944A-641C-AB63-CF0D-445EEFC2CD6F}"/>
              </a:ext>
            </a:extLst>
          </p:cNvPr>
          <p:cNvSpPr>
            <a:spLocks noGrp="1"/>
          </p:cNvSpPr>
          <p:nvPr>
            <p:ph idx="1"/>
          </p:nvPr>
        </p:nvSpPr>
        <p:spPr>
          <a:xfrm>
            <a:off x="838200" y="1712122"/>
            <a:ext cx="10515600" cy="4018584"/>
          </a:xfrm>
        </p:spPr>
        <p:txBody>
          <a:bodyPr vert="horz" lIns="91440" tIns="45720" rIns="91440" bIns="45720" rtlCol="0" anchor="t">
            <a:noAutofit/>
          </a:bodyPr>
          <a:lstStyle/>
          <a:p>
            <a:r>
              <a:rPr lang="en-US" dirty="0">
                <a:latin typeface="Avenir Book"/>
              </a:rPr>
              <a:t>This macro is used to manually insert a </a:t>
            </a:r>
            <a:r>
              <a:rPr lang="en-US" dirty="0">
                <a:solidFill>
                  <a:srgbClr val="FF0000"/>
                </a:solidFill>
                <a:latin typeface="Avenir Book"/>
              </a:rPr>
              <a:t>$</a:t>
            </a:r>
            <a:r>
              <a:rPr lang="en-US" dirty="0" err="1">
                <a:solidFill>
                  <a:srgbClr val="FF0000"/>
                </a:solidFill>
                <a:latin typeface="Avenir Book"/>
              </a:rPr>
              <a:t>pg</a:t>
            </a:r>
            <a:r>
              <a:rPr lang="en-US" dirty="0">
                <a:solidFill>
                  <a:srgbClr val="FF0000"/>
                </a:solidFill>
                <a:latin typeface="Avenir Book"/>
              </a:rPr>
              <a:t> </a:t>
            </a:r>
            <a:r>
              <a:rPr lang="en-US" dirty="0">
                <a:latin typeface="Avenir Book"/>
              </a:rPr>
              <a:t>tag in front of a page number that the auto tag search did not find. </a:t>
            </a:r>
          </a:p>
          <a:p>
            <a:r>
              <a:rPr lang="en-US" dirty="0">
                <a:latin typeface="Avenir Book"/>
              </a:rPr>
              <a:t>Use this button at any time before running the format tagged </a:t>
            </a:r>
            <a:r>
              <a:rPr lang="en-US" dirty="0" err="1">
                <a:latin typeface="Avenir Book"/>
              </a:rPr>
              <a:t>pg</a:t>
            </a:r>
            <a:r>
              <a:rPr lang="en-US" dirty="0">
                <a:latin typeface="Avenir Book"/>
              </a:rPr>
              <a:t> numbers macro</a:t>
            </a:r>
          </a:p>
          <a:p>
            <a:pPr lvl="1"/>
            <a:r>
              <a:rPr lang="en-US" dirty="0">
                <a:latin typeface="Avenir Book"/>
              </a:rPr>
              <a:t>If you use the manual tag </a:t>
            </a:r>
            <a:r>
              <a:rPr lang="en-US" dirty="0" err="1">
                <a:latin typeface="Avenir Book"/>
              </a:rPr>
              <a:t>pg</a:t>
            </a:r>
            <a:r>
              <a:rPr lang="en-US" dirty="0">
                <a:latin typeface="Avenir Book"/>
              </a:rPr>
              <a:t> number macro after running the format tagged </a:t>
            </a:r>
            <a:r>
              <a:rPr lang="en-US" dirty="0" err="1">
                <a:latin typeface="Avenir Book"/>
              </a:rPr>
              <a:t>pg</a:t>
            </a:r>
            <a:r>
              <a:rPr lang="en-US" dirty="0">
                <a:latin typeface="Avenir Book"/>
              </a:rPr>
              <a:t> numbers macro, you must re-run the format tagged </a:t>
            </a:r>
            <a:r>
              <a:rPr lang="en-US" dirty="0" err="1">
                <a:latin typeface="Avenir Book"/>
              </a:rPr>
              <a:t>pg</a:t>
            </a:r>
            <a:r>
              <a:rPr lang="en-US" dirty="0">
                <a:latin typeface="Avenir Book"/>
              </a:rPr>
              <a:t> numbers macro</a:t>
            </a:r>
          </a:p>
        </p:txBody>
      </p:sp>
    </p:spTree>
    <p:extLst>
      <p:ext uri="{BB962C8B-B14F-4D97-AF65-F5344CB8AC3E}">
        <p14:creationId xmlns:p14="http://schemas.microsoft.com/office/powerpoint/2010/main" val="42116838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8BA9B-FF2E-93A9-BA40-B89F193A4F57}"/>
              </a:ext>
            </a:extLst>
          </p:cNvPr>
          <p:cNvSpPr>
            <a:spLocks noGrp="1"/>
          </p:cNvSpPr>
          <p:nvPr>
            <p:ph type="title"/>
          </p:nvPr>
        </p:nvSpPr>
        <p:spPr>
          <a:xfrm>
            <a:off x="838200" y="469109"/>
            <a:ext cx="10515600" cy="838200"/>
          </a:xfrm>
        </p:spPr>
        <p:txBody>
          <a:bodyPr/>
          <a:lstStyle/>
          <a:p>
            <a:r>
              <a:rPr lang="en-US">
                <a:latin typeface="Avenir Book"/>
              </a:rPr>
              <a:t>#1 Auto tag page numbers </a:t>
            </a:r>
          </a:p>
        </p:txBody>
      </p:sp>
      <p:sp>
        <p:nvSpPr>
          <p:cNvPr id="3" name="Content Placeholder 2">
            <a:extLst>
              <a:ext uri="{FF2B5EF4-FFF2-40B4-BE49-F238E27FC236}">
                <a16:creationId xmlns:a16="http://schemas.microsoft.com/office/drawing/2014/main" id="{45020074-0679-DBD2-EEC8-8B1018B0BDF3}"/>
              </a:ext>
            </a:extLst>
          </p:cNvPr>
          <p:cNvSpPr>
            <a:spLocks noGrp="1"/>
          </p:cNvSpPr>
          <p:nvPr>
            <p:ph sz="half" idx="1"/>
          </p:nvPr>
        </p:nvSpPr>
        <p:spPr>
          <a:xfrm>
            <a:off x="667358" y="1437261"/>
            <a:ext cx="5847742" cy="3838396"/>
          </a:xfrm>
        </p:spPr>
        <p:txBody>
          <a:bodyPr/>
          <a:lstStyle/>
          <a:p>
            <a:r>
              <a:rPr lang="en-US"/>
              <a:t>The macro runs in background after the button is clicked, can take anywhere from 10-60 seconds</a:t>
            </a:r>
          </a:p>
          <a:p>
            <a:r>
              <a:rPr lang="en-US"/>
              <a:t>When finished a dialog pops up indicating how many potential page numbers it found and asks if you want to validate them.</a:t>
            </a:r>
          </a:p>
        </p:txBody>
      </p:sp>
      <p:pic>
        <p:nvPicPr>
          <p:cNvPr id="6" name="Content Placeholder 5" descr="VistaType LP Dialog box: There are 66 page numbers in the document. Do you want to validate the tagged page numbers? Yes, no.">
            <a:extLst>
              <a:ext uri="{FF2B5EF4-FFF2-40B4-BE49-F238E27FC236}">
                <a16:creationId xmlns:a16="http://schemas.microsoft.com/office/drawing/2014/main" id="{4CF8DED3-D38F-42C9-F24D-84B7443AA32D}"/>
              </a:ext>
            </a:extLst>
          </p:cNvPr>
          <p:cNvPicPr>
            <a:picLocks noGrp="1" noChangeAspect="1"/>
          </p:cNvPicPr>
          <p:nvPr>
            <p:ph sz="half" idx="2"/>
          </p:nvPr>
        </p:nvPicPr>
        <p:blipFill>
          <a:blip r:embed="rId2"/>
          <a:stretch>
            <a:fillRect/>
          </a:stretch>
        </p:blipFill>
        <p:spPr>
          <a:xfrm>
            <a:off x="6864689" y="2050658"/>
            <a:ext cx="5069385" cy="2610560"/>
          </a:xfrm>
          <a:prstGeom prst="rect">
            <a:avLst/>
          </a:prstGeom>
        </p:spPr>
      </p:pic>
    </p:spTree>
    <p:extLst>
      <p:ext uri="{BB962C8B-B14F-4D97-AF65-F5344CB8AC3E}">
        <p14:creationId xmlns:p14="http://schemas.microsoft.com/office/powerpoint/2010/main" val="2666394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0C903-0B1E-805B-DF7B-C172F58BC79C}"/>
              </a:ext>
            </a:extLst>
          </p:cNvPr>
          <p:cNvSpPr>
            <a:spLocks noGrp="1"/>
          </p:cNvSpPr>
          <p:nvPr>
            <p:ph type="title"/>
          </p:nvPr>
        </p:nvSpPr>
        <p:spPr>
          <a:xfrm>
            <a:off x="838200" y="478979"/>
            <a:ext cx="10515600" cy="838200"/>
          </a:xfrm>
        </p:spPr>
        <p:txBody>
          <a:bodyPr/>
          <a:lstStyle/>
          <a:p>
            <a:r>
              <a:rPr lang="en-US" dirty="0">
                <a:latin typeface="Avenir Book"/>
              </a:rPr>
              <a:t>#2 Validate $</a:t>
            </a:r>
            <a:r>
              <a:rPr lang="en-US" dirty="0" err="1">
                <a:latin typeface="Avenir Book"/>
              </a:rPr>
              <a:t>pg</a:t>
            </a:r>
            <a:r>
              <a:rPr lang="en-US" dirty="0">
                <a:latin typeface="Avenir Book"/>
              </a:rPr>
              <a:t> tags </a:t>
            </a:r>
          </a:p>
        </p:txBody>
      </p:sp>
      <p:sp>
        <p:nvSpPr>
          <p:cNvPr id="3" name="Content Placeholder 2">
            <a:extLst>
              <a:ext uri="{FF2B5EF4-FFF2-40B4-BE49-F238E27FC236}">
                <a16:creationId xmlns:a16="http://schemas.microsoft.com/office/drawing/2014/main" id="{BFE4E57E-9612-7E88-26AF-0A6D8F2F39C9}"/>
              </a:ext>
            </a:extLst>
          </p:cNvPr>
          <p:cNvSpPr>
            <a:spLocks noGrp="1"/>
          </p:cNvSpPr>
          <p:nvPr>
            <p:ph sz="half" idx="1"/>
          </p:nvPr>
        </p:nvSpPr>
        <p:spPr>
          <a:xfrm>
            <a:off x="838200" y="1507490"/>
            <a:ext cx="6370864" cy="3838396"/>
          </a:xfrm>
        </p:spPr>
        <p:txBody>
          <a:bodyPr vert="horz" lIns="91440" tIns="45720" rIns="91440" bIns="45720" rtlCol="0" anchor="t">
            <a:noAutofit/>
          </a:bodyPr>
          <a:lstStyle/>
          <a:p>
            <a:r>
              <a:rPr lang="en-US"/>
              <a:t>Two validation options</a:t>
            </a:r>
          </a:p>
          <a:p>
            <a:pPr lvl="1"/>
            <a:r>
              <a:rPr lang="en-US">
                <a:latin typeface="Avenir Book"/>
              </a:rPr>
              <a:t>Using Word's Navigation Pane (better for shorter documents)</a:t>
            </a:r>
          </a:p>
          <a:p>
            <a:pPr lvl="1"/>
            <a:r>
              <a:rPr lang="en-US"/>
              <a:t>Copy tags to a temporary document (better for larger documents)</a:t>
            </a:r>
          </a:p>
          <a:p>
            <a:r>
              <a:rPr lang="en-US"/>
              <a:t>A button that will show more information about the two choices</a:t>
            </a:r>
          </a:p>
        </p:txBody>
      </p:sp>
      <p:pic>
        <p:nvPicPr>
          <p:cNvPr id="6" name="Content Placeholder 5" descr="Reference page dialog box: validate using words navigation pane, validate by copying the tags to a temporary document, show me more information about these choices and cancel.">
            <a:extLst>
              <a:ext uri="{FF2B5EF4-FFF2-40B4-BE49-F238E27FC236}">
                <a16:creationId xmlns:a16="http://schemas.microsoft.com/office/drawing/2014/main" id="{027A63C5-380A-26E8-CFCE-E968792F5469}"/>
              </a:ext>
            </a:extLst>
          </p:cNvPr>
          <p:cNvPicPr>
            <a:picLocks noGrp="1" noChangeAspect="1"/>
          </p:cNvPicPr>
          <p:nvPr>
            <p:ph sz="half" idx="2"/>
          </p:nvPr>
        </p:nvPicPr>
        <p:blipFill>
          <a:blip r:embed="rId2"/>
          <a:stretch>
            <a:fillRect/>
          </a:stretch>
        </p:blipFill>
        <p:spPr>
          <a:xfrm>
            <a:off x="7314264" y="1518864"/>
            <a:ext cx="4330732" cy="3812470"/>
          </a:xfrm>
          <a:prstGeom prst="rect">
            <a:avLst/>
          </a:prstGeom>
        </p:spPr>
      </p:pic>
    </p:spTree>
    <p:extLst>
      <p:ext uri="{BB962C8B-B14F-4D97-AF65-F5344CB8AC3E}">
        <p14:creationId xmlns:p14="http://schemas.microsoft.com/office/powerpoint/2010/main" val="26858724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4751B-E0F9-01E5-9CBC-D80F0BD1D875}"/>
              </a:ext>
            </a:extLst>
          </p:cNvPr>
          <p:cNvSpPr>
            <a:spLocks noGrp="1"/>
          </p:cNvSpPr>
          <p:nvPr>
            <p:ph type="title"/>
          </p:nvPr>
        </p:nvSpPr>
        <p:spPr>
          <a:xfrm>
            <a:off x="838200" y="569964"/>
            <a:ext cx="10515600" cy="838200"/>
          </a:xfrm>
        </p:spPr>
        <p:txBody>
          <a:bodyPr/>
          <a:lstStyle/>
          <a:p>
            <a:r>
              <a:rPr lang="en-US">
                <a:latin typeface="Avenir Book"/>
              </a:rPr>
              <a:t>Validate using Word's Navigation Pane</a:t>
            </a:r>
          </a:p>
        </p:txBody>
      </p:sp>
      <p:sp>
        <p:nvSpPr>
          <p:cNvPr id="3" name="Content Placeholder 2">
            <a:extLst>
              <a:ext uri="{FF2B5EF4-FFF2-40B4-BE49-F238E27FC236}">
                <a16:creationId xmlns:a16="http://schemas.microsoft.com/office/drawing/2014/main" id="{F65462BE-21DA-024A-247B-EB35731639E3}"/>
              </a:ext>
            </a:extLst>
          </p:cNvPr>
          <p:cNvSpPr>
            <a:spLocks noGrp="1"/>
          </p:cNvSpPr>
          <p:nvPr>
            <p:ph sz="half" idx="1"/>
          </p:nvPr>
        </p:nvSpPr>
        <p:spPr/>
        <p:txBody>
          <a:bodyPr/>
          <a:lstStyle/>
          <a:p>
            <a:r>
              <a:rPr lang="en-US"/>
              <a:t>Uses the word find and replace pane to display every instance of </a:t>
            </a:r>
            <a:r>
              <a:rPr lang="en-US">
                <a:solidFill>
                  <a:srgbClr val="FF0000"/>
                </a:solidFill>
              </a:rPr>
              <a:t>$</a:t>
            </a:r>
            <a:r>
              <a:rPr lang="en-US" err="1">
                <a:solidFill>
                  <a:srgbClr val="FF0000"/>
                </a:solidFill>
              </a:rPr>
              <a:t>pg</a:t>
            </a:r>
            <a:r>
              <a:rPr lang="en-US">
                <a:solidFill>
                  <a:srgbClr val="FF0000"/>
                </a:solidFill>
              </a:rPr>
              <a:t> </a:t>
            </a:r>
            <a:r>
              <a:rPr lang="en-US"/>
              <a:t>that is now attached to every identified potential page number</a:t>
            </a:r>
          </a:p>
        </p:txBody>
      </p:sp>
      <p:pic>
        <p:nvPicPr>
          <p:cNvPr id="6" name="Content Placeholder 5" descr="Find navigation pane, results tab selected. Each potential page number displays as &quot;$pgiii&quot; &quot;$pg1&quot;. Right side is textbook with &quot;$pgiii&quot; highlighted.">
            <a:extLst>
              <a:ext uri="{FF2B5EF4-FFF2-40B4-BE49-F238E27FC236}">
                <a16:creationId xmlns:a16="http://schemas.microsoft.com/office/drawing/2014/main" id="{A86DFEE7-8EE2-97B9-DEF5-C829706D37EB}"/>
              </a:ext>
            </a:extLst>
          </p:cNvPr>
          <p:cNvPicPr>
            <a:picLocks noGrp="1" noChangeAspect="1"/>
          </p:cNvPicPr>
          <p:nvPr>
            <p:ph sz="half" idx="2"/>
          </p:nvPr>
        </p:nvPicPr>
        <p:blipFill>
          <a:blip r:embed="rId2"/>
          <a:stretch>
            <a:fillRect/>
          </a:stretch>
        </p:blipFill>
        <p:spPr>
          <a:xfrm>
            <a:off x="7613812" y="1836738"/>
            <a:ext cx="2298376" cy="3838575"/>
          </a:xfrm>
          <a:prstGeom prst="rect">
            <a:avLst/>
          </a:prstGeom>
        </p:spPr>
      </p:pic>
    </p:spTree>
    <p:extLst>
      <p:ext uri="{BB962C8B-B14F-4D97-AF65-F5344CB8AC3E}">
        <p14:creationId xmlns:p14="http://schemas.microsoft.com/office/powerpoint/2010/main" val="2293362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09E92-C8BE-8656-1197-76377DB7CFBE}"/>
              </a:ext>
            </a:extLst>
          </p:cNvPr>
          <p:cNvSpPr>
            <a:spLocks noGrp="1"/>
          </p:cNvSpPr>
          <p:nvPr>
            <p:ph type="title"/>
          </p:nvPr>
        </p:nvSpPr>
        <p:spPr/>
        <p:txBody>
          <a:bodyPr/>
          <a:lstStyle/>
          <a:p>
            <a:r>
              <a:rPr lang="en-US"/>
              <a:t>Webinar Facilitators</a:t>
            </a:r>
          </a:p>
        </p:txBody>
      </p:sp>
      <p:sp>
        <p:nvSpPr>
          <p:cNvPr id="6" name="Content Placeholder 2">
            <a:extLst>
              <a:ext uri="{FF2B5EF4-FFF2-40B4-BE49-F238E27FC236}">
                <a16:creationId xmlns:a16="http://schemas.microsoft.com/office/drawing/2014/main" id="{31681EE0-F323-807F-299E-DD847D9B6E1C}"/>
              </a:ext>
            </a:extLst>
          </p:cNvPr>
          <p:cNvSpPr txBox="1">
            <a:spLocks/>
          </p:cNvSpPr>
          <p:nvPr/>
        </p:nvSpPr>
        <p:spPr>
          <a:xfrm>
            <a:off x="1160913" y="1767521"/>
            <a:ext cx="4107907" cy="1520570"/>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kumimoji="0" lang="en-US" sz="2800" b="1" i="0" u="none" strike="noStrike" kern="1200" cap="none" spc="0" normalizeH="0" baseline="0" noProof="0" dirty="0">
                <a:ln>
                  <a:noFill/>
                </a:ln>
                <a:solidFill>
                  <a:srgbClr val="000000"/>
                </a:solidFill>
                <a:effectLst/>
                <a:uLnTx/>
                <a:uFillTx/>
                <a:latin typeface="Avenir Book" panose="02000503020000020003" pitchFamily="2" charset="0"/>
              </a:rPr>
              <a:t>Katie Robinson</a:t>
            </a:r>
            <a:br>
              <a:rPr kumimoji="0" lang="en-US" sz="2800" b="0" i="0" u="none" strike="noStrike" kern="1200" cap="none" spc="0" normalizeH="0" baseline="0" noProof="0" dirty="0">
                <a:ln>
                  <a:noFill/>
                </a:ln>
                <a:solidFill>
                  <a:srgbClr val="000000"/>
                </a:solidFill>
                <a:effectLst/>
                <a:uLnTx/>
                <a:uFillTx/>
                <a:latin typeface="Avenir Book" panose="02000503020000020003" pitchFamily="2" charset="0"/>
                <a:ea typeface="+mn-lt"/>
                <a:cs typeface="+mn-lt"/>
              </a:rPr>
            </a:br>
            <a:r>
              <a:rPr kumimoji="0" lang="en-US" b="0" i="0" u="none" strike="noStrike" kern="1200" cap="none" spc="0" normalizeH="0" baseline="0" noProof="0" dirty="0">
                <a:ln>
                  <a:noFill/>
                </a:ln>
                <a:solidFill>
                  <a:srgbClr val="000000"/>
                </a:solidFill>
                <a:effectLst/>
                <a:uLnTx/>
                <a:uFillTx/>
                <a:latin typeface="Avenir Book" panose="02000503020000020003" pitchFamily="2" charset="0"/>
              </a:rPr>
              <a:t>AEM Production Specialist, AT&amp;AEM Center OCALI</a:t>
            </a:r>
          </a:p>
        </p:txBody>
      </p:sp>
      <p:sp>
        <p:nvSpPr>
          <p:cNvPr id="4" name="Content Placeholder 2">
            <a:extLst>
              <a:ext uri="{FF2B5EF4-FFF2-40B4-BE49-F238E27FC236}">
                <a16:creationId xmlns:a16="http://schemas.microsoft.com/office/drawing/2014/main" id="{7B5FE44B-3CFD-D683-E5A2-DF17CC89E7DA}"/>
              </a:ext>
            </a:extLst>
          </p:cNvPr>
          <p:cNvSpPr txBox="1">
            <a:spLocks/>
          </p:cNvSpPr>
          <p:nvPr/>
        </p:nvSpPr>
        <p:spPr>
          <a:xfrm>
            <a:off x="5918901" y="1770005"/>
            <a:ext cx="4100365" cy="1530891"/>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kumimoji="0" lang="en-US" sz="2800" b="1" i="0" u="none" strike="noStrike" kern="1200" cap="none" spc="0" normalizeH="0" baseline="0" noProof="0" dirty="0">
                <a:ln>
                  <a:noFill/>
                </a:ln>
                <a:solidFill>
                  <a:schemeClr val="tx2"/>
                </a:solidFill>
                <a:effectLst/>
                <a:uLnTx/>
                <a:uFillTx/>
                <a:latin typeface="Avenir Book" panose="02000503020000020003" pitchFamily="2" charset="0"/>
              </a:rPr>
              <a:t>Liz Schaller</a:t>
            </a:r>
          </a:p>
          <a:p>
            <a:pPr marL="0" marR="0" lvl="0" indent="0" algn="l" defTabSz="914400" rtl="0" eaLnBrk="1" fontAlgn="auto" latinLnBrk="0" hangingPunct="1">
              <a:lnSpc>
                <a:spcPct val="100000"/>
              </a:lnSpc>
              <a:spcBef>
                <a:spcPts val="0"/>
              </a:spcBef>
              <a:spcAft>
                <a:spcPts val="1200"/>
              </a:spcAft>
              <a:buClrTx/>
              <a:buSzTx/>
              <a:buFont typeface="Arial" panose="020B0604020202020204" pitchFamily="34" charset="0"/>
              <a:buNone/>
              <a:tabLst/>
              <a:defRPr/>
            </a:pPr>
            <a:r>
              <a:rPr kumimoji="0" lang="en-US" sz="2800" i="0" u="none" strike="noStrike" kern="1200" cap="none" spc="0" normalizeH="0" baseline="0" noProof="0" dirty="0">
                <a:ln>
                  <a:noFill/>
                </a:ln>
                <a:solidFill>
                  <a:schemeClr val="tx2"/>
                </a:solidFill>
                <a:effectLst/>
                <a:uLnTx/>
                <a:uFillTx/>
                <a:latin typeface="Avenir Book" panose="02000503020000020003" pitchFamily="2" charset="0"/>
              </a:rPr>
              <a:t>NIMAC Manager </a:t>
            </a:r>
            <a:endParaRPr kumimoji="0" lang="en-US" sz="2800" b="0" i="0" u="none" strike="noStrike" kern="1200" cap="none" spc="0" normalizeH="0" baseline="0" noProof="0" dirty="0">
              <a:ln>
                <a:noFill/>
              </a:ln>
              <a:solidFill>
                <a:schemeClr val="tx2"/>
              </a:solidFill>
              <a:effectLst/>
              <a:uLnTx/>
              <a:uFillTx/>
              <a:latin typeface="Avenir Book" panose="02000503020000020003" pitchFamily="2" charset="0"/>
            </a:endParaRPr>
          </a:p>
        </p:txBody>
      </p:sp>
    </p:spTree>
    <p:extLst>
      <p:ext uri="{BB962C8B-B14F-4D97-AF65-F5344CB8AC3E}">
        <p14:creationId xmlns:p14="http://schemas.microsoft.com/office/powerpoint/2010/main" val="4410722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81358-DD3A-2F96-537F-4002F58B28D3}"/>
              </a:ext>
            </a:extLst>
          </p:cNvPr>
          <p:cNvSpPr>
            <a:spLocks noGrp="1"/>
          </p:cNvSpPr>
          <p:nvPr>
            <p:ph type="title"/>
          </p:nvPr>
        </p:nvSpPr>
        <p:spPr/>
        <p:txBody>
          <a:bodyPr/>
          <a:lstStyle/>
          <a:p>
            <a:r>
              <a:rPr lang="en-US"/>
              <a:t>Validate by copying tags to a temporary document</a:t>
            </a:r>
          </a:p>
        </p:txBody>
      </p:sp>
      <p:sp>
        <p:nvSpPr>
          <p:cNvPr id="3" name="Content Placeholder 2">
            <a:extLst>
              <a:ext uri="{FF2B5EF4-FFF2-40B4-BE49-F238E27FC236}">
                <a16:creationId xmlns:a16="http://schemas.microsoft.com/office/drawing/2014/main" id="{1738EF90-66FC-8D42-1404-60F3F9ECE39A}"/>
              </a:ext>
            </a:extLst>
          </p:cNvPr>
          <p:cNvSpPr>
            <a:spLocks noGrp="1"/>
          </p:cNvSpPr>
          <p:nvPr>
            <p:ph sz="half" idx="1"/>
          </p:nvPr>
        </p:nvSpPr>
        <p:spPr>
          <a:xfrm>
            <a:off x="838200" y="2326356"/>
            <a:ext cx="5215719" cy="2894426"/>
          </a:xfrm>
        </p:spPr>
        <p:txBody>
          <a:bodyPr/>
          <a:lstStyle/>
          <a:p>
            <a:r>
              <a:rPr lang="en-US" dirty="0"/>
              <a:t>Copies all the potential print page numbers into a new blank word document.</a:t>
            </a:r>
          </a:p>
        </p:txBody>
      </p:sp>
      <p:pic>
        <p:nvPicPr>
          <p:cNvPr id="6" name="Content Placeholder 5" descr="A screenshot from a word document with a list of potential print page numbers, $pgiii, $pg1, $pg4, $pg5, $pg16 and $pg17.">
            <a:extLst>
              <a:ext uri="{FF2B5EF4-FFF2-40B4-BE49-F238E27FC236}">
                <a16:creationId xmlns:a16="http://schemas.microsoft.com/office/drawing/2014/main" id="{E5D6FB46-E19B-8C0F-7D8D-DCE092492345}"/>
              </a:ext>
            </a:extLst>
          </p:cNvPr>
          <p:cNvPicPr>
            <a:picLocks noGrp="1" noChangeAspect="1"/>
          </p:cNvPicPr>
          <p:nvPr>
            <p:ph sz="half" idx="2"/>
          </p:nvPr>
        </p:nvPicPr>
        <p:blipFill>
          <a:blip r:embed="rId2"/>
          <a:stretch>
            <a:fillRect/>
          </a:stretch>
        </p:blipFill>
        <p:spPr>
          <a:xfrm>
            <a:off x="7701576" y="1836738"/>
            <a:ext cx="2122848" cy="3838575"/>
          </a:xfrm>
          <a:prstGeom prst="rect">
            <a:avLst/>
          </a:prstGeom>
        </p:spPr>
      </p:pic>
    </p:spTree>
    <p:extLst>
      <p:ext uri="{BB962C8B-B14F-4D97-AF65-F5344CB8AC3E}">
        <p14:creationId xmlns:p14="http://schemas.microsoft.com/office/powerpoint/2010/main" val="25953476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6C085-2BCB-CB2D-5426-9A92D98738DD}"/>
              </a:ext>
            </a:extLst>
          </p:cNvPr>
          <p:cNvSpPr>
            <a:spLocks noGrp="1"/>
          </p:cNvSpPr>
          <p:nvPr>
            <p:ph type="title"/>
          </p:nvPr>
        </p:nvSpPr>
        <p:spPr>
          <a:xfrm>
            <a:off x="838200" y="410740"/>
            <a:ext cx="10515600" cy="838200"/>
          </a:xfrm>
        </p:spPr>
        <p:txBody>
          <a:bodyPr/>
          <a:lstStyle/>
          <a:p>
            <a:r>
              <a:rPr lang="en-US"/>
              <a:t>#3 Manually tagging page numbers </a:t>
            </a:r>
          </a:p>
        </p:txBody>
      </p:sp>
      <p:sp>
        <p:nvSpPr>
          <p:cNvPr id="3" name="Content Placeholder 2">
            <a:extLst>
              <a:ext uri="{FF2B5EF4-FFF2-40B4-BE49-F238E27FC236}">
                <a16:creationId xmlns:a16="http://schemas.microsoft.com/office/drawing/2014/main" id="{E894485E-E8C1-6F6F-4903-600A058BE7F7}"/>
              </a:ext>
            </a:extLst>
          </p:cNvPr>
          <p:cNvSpPr>
            <a:spLocks noGrp="1"/>
          </p:cNvSpPr>
          <p:nvPr>
            <p:ph sz="half" idx="1"/>
          </p:nvPr>
        </p:nvSpPr>
        <p:spPr>
          <a:xfrm>
            <a:off x="838200" y="1507490"/>
            <a:ext cx="5181600" cy="3838396"/>
          </a:xfrm>
        </p:spPr>
        <p:txBody>
          <a:bodyPr vert="horz" lIns="91440" tIns="45720" rIns="91440" bIns="45720" rtlCol="0" anchor="t">
            <a:noAutofit/>
          </a:bodyPr>
          <a:lstStyle/>
          <a:p>
            <a:r>
              <a:rPr lang="en-US" dirty="0"/>
              <a:t>Scroll through your document to find any print page number the macro missed</a:t>
            </a:r>
          </a:p>
          <a:p>
            <a:r>
              <a:rPr lang="en-US" dirty="0">
                <a:latin typeface="Avenir Book"/>
              </a:rPr>
              <a:t>Put the curser right in front of the number and select the Manual Tag Pg Number button, it will manually insert </a:t>
            </a:r>
            <a:r>
              <a:rPr lang="en-US" dirty="0">
                <a:solidFill>
                  <a:srgbClr val="FF0000"/>
                </a:solidFill>
                <a:latin typeface="Avenir Book"/>
              </a:rPr>
              <a:t>$</a:t>
            </a:r>
            <a:r>
              <a:rPr lang="en-US" dirty="0" err="1">
                <a:solidFill>
                  <a:srgbClr val="FF0000"/>
                </a:solidFill>
                <a:latin typeface="Avenir Book"/>
              </a:rPr>
              <a:t>pg</a:t>
            </a:r>
            <a:r>
              <a:rPr lang="en-US" dirty="0">
                <a:latin typeface="Avenir Book"/>
              </a:rPr>
              <a:t> in front of the page number</a:t>
            </a:r>
          </a:p>
        </p:txBody>
      </p:sp>
      <p:pic>
        <p:nvPicPr>
          <p:cNvPr id="6" name="Content Placeholder 5" descr="Top: Word doc print page number 8. Manual tag pg Number button selected. Bottom: After Manual tag pg button is selected, page number 8 is now $pg8.">
            <a:extLst>
              <a:ext uri="{FF2B5EF4-FFF2-40B4-BE49-F238E27FC236}">
                <a16:creationId xmlns:a16="http://schemas.microsoft.com/office/drawing/2014/main" id="{EF1830E2-8974-54AB-0BCB-716B2C79515F}"/>
              </a:ext>
            </a:extLst>
          </p:cNvPr>
          <p:cNvPicPr>
            <a:picLocks noGrp="1" noChangeAspect="1"/>
          </p:cNvPicPr>
          <p:nvPr>
            <p:ph sz="half" idx="2"/>
          </p:nvPr>
        </p:nvPicPr>
        <p:blipFill>
          <a:blip r:embed="rId2"/>
          <a:stretch>
            <a:fillRect/>
          </a:stretch>
        </p:blipFill>
        <p:spPr>
          <a:xfrm>
            <a:off x="8124820" y="1330634"/>
            <a:ext cx="2607016" cy="4196828"/>
          </a:xfrm>
          <a:prstGeom prst="rect">
            <a:avLst/>
          </a:prstGeom>
        </p:spPr>
      </p:pic>
    </p:spTree>
    <p:extLst>
      <p:ext uri="{BB962C8B-B14F-4D97-AF65-F5344CB8AC3E}">
        <p14:creationId xmlns:p14="http://schemas.microsoft.com/office/powerpoint/2010/main" val="15808493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9D5FD-3AD1-A83E-A9A0-F93F64F872AE}"/>
              </a:ext>
            </a:extLst>
          </p:cNvPr>
          <p:cNvSpPr>
            <a:spLocks noGrp="1"/>
          </p:cNvSpPr>
          <p:nvPr>
            <p:ph type="title"/>
          </p:nvPr>
        </p:nvSpPr>
        <p:spPr>
          <a:xfrm>
            <a:off x="838200" y="490352"/>
            <a:ext cx="10515600" cy="838200"/>
          </a:xfrm>
        </p:spPr>
        <p:txBody>
          <a:bodyPr/>
          <a:lstStyle/>
          <a:p>
            <a:r>
              <a:rPr lang="en-US"/>
              <a:t>#4 Format tagged </a:t>
            </a:r>
            <a:r>
              <a:rPr lang="en-US" err="1"/>
              <a:t>pg</a:t>
            </a:r>
            <a:r>
              <a:rPr lang="en-US"/>
              <a:t> numbers </a:t>
            </a:r>
          </a:p>
        </p:txBody>
      </p:sp>
      <p:sp>
        <p:nvSpPr>
          <p:cNvPr id="3" name="Content Placeholder 2">
            <a:extLst>
              <a:ext uri="{FF2B5EF4-FFF2-40B4-BE49-F238E27FC236}">
                <a16:creationId xmlns:a16="http://schemas.microsoft.com/office/drawing/2014/main" id="{1FCAA0ED-ED1B-F2CC-EC96-6EBAC5001CE5}"/>
              </a:ext>
            </a:extLst>
          </p:cNvPr>
          <p:cNvSpPr>
            <a:spLocks noGrp="1"/>
          </p:cNvSpPr>
          <p:nvPr>
            <p:ph sz="half" idx="1"/>
          </p:nvPr>
        </p:nvSpPr>
        <p:spPr>
          <a:xfrm>
            <a:off x="838200" y="1507490"/>
            <a:ext cx="5181600" cy="3838396"/>
          </a:xfrm>
        </p:spPr>
        <p:txBody>
          <a:bodyPr/>
          <a:lstStyle/>
          <a:p>
            <a:r>
              <a:rPr lang="en-US"/>
              <a:t>After you have validated all the tagged page numbers</a:t>
            </a:r>
          </a:p>
          <a:p>
            <a:pPr lvl="1"/>
            <a:r>
              <a:rPr lang="en-US"/>
              <a:t>Each page number is in its own paragraph </a:t>
            </a:r>
          </a:p>
          <a:p>
            <a:pPr lvl="1"/>
            <a:r>
              <a:rPr lang="en-US"/>
              <a:t>Each page number has a </a:t>
            </a:r>
            <a:r>
              <a:rPr lang="en-US">
                <a:solidFill>
                  <a:srgbClr val="FF0000"/>
                </a:solidFill>
              </a:rPr>
              <a:t>$</a:t>
            </a:r>
            <a:r>
              <a:rPr lang="en-US" err="1">
                <a:solidFill>
                  <a:srgbClr val="FF0000"/>
                </a:solidFill>
              </a:rPr>
              <a:t>pg</a:t>
            </a:r>
            <a:r>
              <a:rPr lang="en-US">
                <a:solidFill>
                  <a:srgbClr val="FF0000"/>
                </a:solidFill>
              </a:rPr>
              <a:t> </a:t>
            </a:r>
            <a:r>
              <a:rPr lang="en-US"/>
              <a:t>in front of the number, you run the format tagged page numbers macro</a:t>
            </a:r>
          </a:p>
        </p:txBody>
      </p:sp>
      <p:pic>
        <p:nvPicPr>
          <p:cNvPr id="6" name="Content Placeholder 5" descr="Dialog box: &quot;reference page formatting complete&quot;. Word doc shows print reference page number on left and right margins in a pink box.">
            <a:extLst>
              <a:ext uri="{FF2B5EF4-FFF2-40B4-BE49-F238E27FC236}">
                <a16:creationId xmlns:a16="http://schemas.microsoft.com/office/drawing/2014/main" id="{88D20100-3478-CF24-E831-E535CB203439}"/>
              </a:ext>
            </a:extLst>
          </p:cNvPr>
          <p:cNvPicPr>
            <a:picLocks noGrp="1" noChangeAspect="1"/>
          </p:cNvPicPr>
          <p:nvPr>
            <p:ph sz="half" idx="2"/>
          </p:nvPr>
        </p:nvPicPr>
        <p:blipFill>
          <a:blip r:embed="rId2"/>
          <a:stretch>
            <a:fillRect/>
          </a:stretch>
        </p:blipFill>
        <p:spPr>
          <a:xfrm>
            <a:off x="6612218" y="2192910"/>
            <a:ext cx="5181600" cy="1237000"/>
          </a:xfrm>
          <a:prstGeom prst="rect">
            <a:avLst/>
          </a:prstGeom>
        </p:spPr>
      </p:pic>
    </p:spTree>
    <p:extLst>
      <p:ext uri="{BB962C8B-B14F-4D97-AF65-F5344CB8AC3E}">
        <p14:creationId xmlns:p14="http://schemas.microsoft.com/office/powerpoint/2010/main" val="11972511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2502C-7DB6-4D70-8658-5A1FAE5B8422}"/>
              </a:ext>
            </a:extLst>
          </p:cNvPr>
          <p:cNvSpPr>
            <a:spLocks noGrp="1"/>
          </p:cNvSpPr>
          <p:nvPr>
            <p:ph type="title"/>
          </p:nvPr>
        </p:nvSpPr>
        <p:spPr>
          <a:xfrm>
            <a:off x="838200" y="324182"/>
            <a:ext cx="10515600" cy="838200"/>
          </a:xfrm>
        </p:spPr>
        <p:txBody>
          <a:bodyPr/>
          <a:lstStyle/>
          <a:p>
            <a:r>
              <a:rPr lang="en-US"/>
              <a:t>The large print styles</a:t>
            </a:r>
          </a:p>
        </p:txBody>
      </p:sp>
      <p:sp>
        <p:nvSpPr>
          <p:cNvPr id="3" name="Content Placeholder 2">
            <a:extLst>
              <a:ext uri="{FF2B5EF4-FFF2-40B4-BE49-F238E27FC236}">
                <a16:creationId xmlns:a16="http://schemas.microsoft.com/office/drawing/2014/main" id="{FB6F4301-DF68-4006-165D-8C7A29F1C7F7}"/>
              </a:ext>
            </a:extLst>
          </p:cNvPr>
          <p:cNvSpPr>
            <a:spLocks noGrp="1"/>
          </p:cNvSpPr>
          <p:nvPr>
            <p:ph idx="1"/>
          </p:nvPr>
        </p:nvSpPr>
        <p:spPr>
          <a:xfrm>
            <a:off x="838200" y="1162382"/>
            <a:ext cx="10515600" cy="4018584"/>
          </a:xfrm>
        </p:spPr>
        <p:txBody>
          <a:bodyPr vert="horz" lIns="91440" tIns="45720" rIns="91440" bIns="45720" rtlCol="0" anchor="t">
            <a:noAutofit/>
          </a:bodyPr>
          <a:lstStyle/>
          <a:p>
            <a:r>
              <a:rPr lang="en-US" dirty="0">
                <a:latin typeface="Avenir Book"/>
              </a:rPr>
              <a:t>Heading levels 1-5, each a different color and size</a:t>
            </a:r>
          </a:p>
          <a:p>
            <a:r>
              <a:rPr lang="en-US" dirty="0"/>
              <a:t>Print reference page numbers</a:t>
            </a:r>
          </a:p>
          <a:p>
            <a:r>
              <a:rPr lang="en-US" dirty="0"/>
              <a:t>List styles 1-5</a:t>
            </a:r>
          </a:p>
          <a:p>
            <a:r>
              <a:rPr lang="en-US" dirty="0"/>
              <a:t>Text color styles of blue, green, orange, red and violet</a:t>
            </a:r>
          </a:p>
          <a:p>
            <a:r>
              <a:rPr lang="en-US" dirty="0"/>
              <a:t>Box color styles of black, blue, orange, red and violet</a:t>
            </a:r>
          </a:p>
          <a:p>
            <a:pPr lvl="1"/>
            <a:r>
              <a:rPr lang="en-US" dirty="0"/>
              <a:t>I use blue box style to indicate transcriber notes in large print</a:t>
            </a:r>
          </a:p>
          <a:p>
            <a:pPr lvl="1"/>
            <a:r>
              <a:rPr lang="en-US" dirty="0"/>
              <a:t>I use red box style to indicate print photo captions</a:t>
            </a:r>
          </a:p>
        </p:txBody>
      </p:sp>
    </p:spTree>
    <p:extLst>
      <p:ext uri="{BB962C8B-B14F-4D97-AF65-F5344CB8AC3E}">
        <p14:creationId xmlns:p14="http://schemas.microsoft.com/office/powerpoint/2010/main" val="26829240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3193E-D1CA-4259-1988-2EAAD82837CF}"/>
              </a:ext>
            </a:extLst>
          </p:cNvPr>
          <p:cNvSpPr>
            <a:spLocks noGrp="1"/>
          </p:cNvSpPr>
          <p:nvPr>
            <p:ph type="title"/>
          </p:nvPr>
        </p:nvSpPr>
        <p:spPr>
          <a:xfrm>
            <a:off x="838200" y="399367"/>
            <a:ext cx="10515600" cy="838200"/>
          </a:xfrm>
        </p:spPr>
        <p:txBody>
          <a:bodyPr/>
          <a:lstStyle/>
          <a:p>
            <a:r>
              <a:rPr lang="en-US" dirty="0"/>
              <a:t>The large print styles continued</a:t>
            </a:r>
          </a:p>
        </p:txBody>
      </p:sp>
      <p:sp>
        <p:nvSpPr>
          <p:cNvPr id="3" name="Content Placeholder 2">
            <a:extLst>
              <a:ext uri="{FF2B5EF4-FFF2-40B4-BE49-F238E27FC236}">
                <a16:creationId xmlns:a16="http://schemas.microsoft.com/office/drawing/2014/main" id="{A28D8E26-B1A2-CE4C-7218-E4F402391528}"/>
              </a:ext>
            </a:extLst>
          </p:cNvPr>
          <p:cNvSpPr>
            <a:spLocks noGrp="1"/>
          </p:cNvSpPr>
          <p:nvPr>
            <p:ph idx="1"/>
          </p:nvPr>
        </p:nvSpPr>
        <p:spPr>
          <a:xfrm>
            <a:off x="838200" y="1416421"/>
            <a:ext cx="10515600" cy="4018584"/>
          </a:xfrm>
        </p:spPr>
        <p:txBody>
          <a:bodyPr/>
          <a:lstStyle/>
          <a:p>
            <a:r>
              <a:rPr lang="en-US" dirty="0"/>
              <a:t>Word highlight color styles of aqua, black, blue, green, pink, tan and yellow</a:t>
            </a:r>
          </a:p>
          <a:p>
            <a:r>
              <a:rPr lang="en-US" dirty="0"/>
              <a:t>Paragraph highlight color styles of aqua, black, blue, green, tan and yellow</a:t>
            </a:r>
          </a:p>
          <a:p>
            <a:r>
              <a:rPr lang="en-US" dirty="0"/>
              <a:t>Table of contents styles levels 1-5</a:t>
            </a:r>
          </a:p>
          <a:p>
            <a:pPr lvl="1"/>
            <a:r>
              <a:rPr lang="en-US" dirty="0"/>
              <a:t>Can have TOC style with or without dotted lead lines</a:t>
            </a:r>
          </a:p>
          <a:p>
            <a:pPr lvl="1"/>
            <a:r>
              <a:rPr lang="en-US" dirty="0"/>
              <a:t>Can have alternating color bars as part of TOC style</a:t>
            </a:r>
          </a:p>
        </p:txBody>
      </p:sp>
    </p:spTree>
    <p:extLst>
      <p:ext uri="{BB962C8B-B14F-4D97-AF65-F5344CB8AC3E}">
        <p14:creationId xmlns:p14="http://schemas.microsoft.com/office/powerpoint/2010/main" val="20284640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79854-EB6E-4AE0-DDA0-01667991414C}"/>
              </a:ext>
            </a:extLst>
          </p:cNvPr>
          <p:cNvSpPr>
            <a:spLocks noGrp="1"/>
          </p:cNvSpPr>
          <p:nvPr>
            <p:ph type="title"/>
          </p:nvPr>
        </p:nvSpPr>
        <p:spPr>
          <a:xfrm>
            <a:off x="838200" y="581337"/>
            <a:ext cx="10515600" cy="838200"/>
          </a:xfrm>
        </p:spPr>
        <p:txBody>
          <a:bodyPr/>
          <a:lstStyle/>
          <a:p>
            <a:r>
              <a:rPr lang="en-US" dirty="0"/>
              <a:t>Large print styles shown in the styles pane</a:t>
            </a:r>
          </a:p>
        </p:txBody>
      </p:sp>
      <p:sp>
        <p:nvSpPr>
          <p:cNvPr id="3" name="Content Placeholder 2">
            <a:extLst>
              <a:ext uri="{FF2B5EF4-FFF2-40B4-BE49-F238E27FC236}">
                <a16:creationId xmlns:a16="http://schemas.microsoft.com/office/drawing/2014/main" id="{C2A9D1DB-9239-0063-437A-8CFDD22E66FD}"/>
              </a:ext>
            </a:extLst>
          </p:cNvPr>
          <p:cNvSpPr>
            <a:spLocks noGrp="1"/>
          </p:cNvSpPr>
          <p:nvPr>
            <p:ph sz="half" idx="1"/>
          </p:nvPr>
        </p:nvSpPr>
        <p:spPr>
          <a:xfrm>
            <a:off x="838200" y="1712207"/>
            <a:ext cx="5181600" cy="3838396"/>
          </a:xfrm>
        </p:spPr>
        <p:txBody>
          <a:bodyPr/>
          <a:lstStyle/>
          <a:p>
            <a:r>
              <a:rPr lang="en-US" dirty="0"/>
              <a:t>When the large print template is attached, the large print styles will show in the styles pane</a:t>
            </a:r>
          </a:p>
          <a:p>
            <a:pPr lvl="1"/>
            <a:r>
              <a:rPr lang="en-US" dirty="0"/>
              <a:t>Click the “show preview” button at the bottom to see what the style will look like</a:t>
            </a:r>
          </a:p>
        </p:txBody>
      </p:sp>
      <p:pic>
        <p:nvPicPr>
          <p:cNvPr id="6" name="Content Placeholder 5" descr="Styles pane showing text color, heading levels, box colors, and word color options. Show Preview and Disable Linked Styles selected.">
            <a:extLst>
              <a:ext uri="{FF2B5EF4-FFF2-40B4-BE49-F238E27FC236}">
                <a16:creationId xmlns:a16="http://schemas.microsoft.com/office/drawing/2014/main" id="{C5F03927-6B94-0F7B-2DC8-F6E83BB26DE1}"/>
              </a:ext>
            </a:extLst>
          </p:cNvPr>
          <p:cNvPicPr>
            <a:picLocks noGrp="1" noChangeAspect="1"/>
          </p:cNvPicPr>
          <p:nvPr>
            <p:ph sz="half" idx="2"/>
          </p:nvPr>
        </p:nvPicPr>
        <p:blipFill>
          <a:blip r:embed="rId2"/>
          <a:stretch>
            <a:fillRect/>
          </a:stretch>
        </p:blipFill>
        <p:spPr>
          <a:xfrm>
            <a:off x="8448798" y="1512604"/>
            <a:ext cx="1037836" cy="3838575"/>
          </a:xfrm>
          <a:prstGeom prst="rect">
            <a:avLst/>
          </a:prstGeom>
        </p:spPr>
      </p:pic>
    </p:spTree>
    <p:extLst>
      <p:ext uri="{BB962C8B-B14F-4D97-AF65-F5344CB8AC3E}">
        <p14:creationId xmlns:p14="http://schemas.microsoft.com/office/powerpoint/2010/main" val="33954310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0D428-3DFC-8539-1D5F-2AE2B7433C1F}"/>
              </a:ext>
            </a:extLst>
          </p:cNvPr>
          <p:cNvSpPr>
            <a:spLocks noGrp="1"/>
          </p:cNvSpPr>
          <p:nvPr>
            <p:ph type="ctrTitle"/>
          </p:nvPr>
        </p:nvSpPr>
        <p:spPr>
          <a:xfrm>
            <a:off x="1524000" y="1295439"/>
            <a:ext cx="9144000" cy="2277511"/>
          </a:xfrm>
        </p:spPr>
        <p:txBody>
          <a:bodyPr anchor="b">
            <a:normAutofit/>
          </a:bodyPr>
          <a:lstStyle/>
          <a:p>
            <a:r>
              <a:rPr lang="en-US" dirty="0"/>
              <a:t>Questions?</a:t>
            </a:r>
          </a:p>
        </p:txBody>
      </p:sp>
    </p:spTree>
    <p:extLst>
      <p:ext uri="{BB962C8B-B14F-4D97-AF65-F5344CB8AC3E}">
        <p14:creationId xmlns:p14="http://schemas.microsoft.com/office/powerpoint/2010/main" val="30911388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76FE2C-ABD7-24FD-8718-8BAF451733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3ED97D-991D-58C4-7D62-5B5BF3098911}"/>
              </a:ext>
            </a:extLst>
          </p:cNvPr>
          <p:cNvSpPr>
            <a:spLocks noGrp="1"/>
          </p:cNvSpPr>
          <p:nvPr>
            <p:ph type="title"/>
          </p:nvPr>
        </p:nvSpPr>
        <p:spPr>
          <a:xfrm>
            <a:off x="838200" y="356000"/>
            <a:ext cx="10515600" cy="823912"/>
          </a:xfrm>
        </p:spPr>
        <p:txBody>
          <a:bodyPr/>
          <a:lstStyle/>
          <a:p>
            <a:r>
              <a:rPr lang="en-US" dirty="0">
                <a:latin typeface="Avenir Book"/>
              </a:rPr>
              <a:t>Contact, Connect, &amp; Stay Informed</a:t>
            </a:r>
          </a:p>
        </p:txBody>
      </p:sp>
      <p:sp>
        <p:nvSpPr>
          <p:cNvPr id="4" name="Text Placeholder 3">
            <a:extLst>
              <a:ext uri="{FF2B5EF4-FFF2-40B4-BE49-F238E27FC236}">
                <a16:creationId xmlns:a16="http://schemas.microsoft.com/office/drawing/2014/main" id="{3222F3BD-5761-1BAF-5B3E-B0E0C99F4600}"/>
              </a:ext>
            </a:extLst>
          </p:cNvPr>
          <p:cNvSpPr>
            <a:spLocks noGrp="1"/>
          </p:cNvSpPr>
          <p:nvPr>
            <p:ph type="body" idx="1"/>
          </p:nvPr>
        </p:nvSpPr>
        <p:spPr>
          <a:xfrm>
            <a:off x="839788" y="1589024"/>
            <a:ext cx="5157787" cy="596762"/>
          </a:xfrm>
        </p:spPr>
        <p:txBody>
          <a:bodyPr/>
          <a:lstStyle/>
          <a:p>
            <a:r>
              <a:rPr lang="en-US" sz="2800"/>
              <a:t>OCALI AT&amp;AEM Center</a:t>
            </a:r>
          </a:p>
        </p:txBody>
      </p:sp>
      <p:sp>
        <p:nvSpPr>
          <p:cNvPr id="3" name="Content Placeholder 2">
            <a:extLst>
              <a:ext uri="{FF2B5EF4-FFF2-40B4-BE49-F238E27FC236}">
                <a16:creationId xmlns:a16="http://schemas.microsoft.com/office/drawing/2014/main" id="{032BFF5C-F666-EFEF-A599-96FD7A51C2AB}"/>
              </a:ext>
            </a:extLst>
          </p:cNvPr>
          <p:cNvSpPr>
            <a:spLocks noGrp="1"/>
          </p:cNvSpPr>
          <p:nvPr>
            <p:ph sz="half" idx="2"/>
          </p:nvPr>
        </p:nvSpPr>
        <p:spPr>
          <a:xfrm>
            <a:off x="1371599" y="2128108"/>
            <a:ext cx="4990405" cy="3274116"/>
          </a:xfrm>
        </p:spPr>
        <p:txBody>
          <a:bodyPr vert="horz" lIns="91440" tIns="45720" rIns="91440" bIns="45720" rtlCol="0" anchor="t">
            <a:noAutofit/>
          </a:bodyPr>
          <a:lstStyle/>
          <a:p>
            <a:pPr marL="0" indent="0">
              <a:lnSpc>
                <a:spcPct val="160000"/>
              </a:lnSpc>
              <a:spcBef>
                <a:spcPts val="0"/>
              </a:spcBef>
              <a:spcAft>
                <a:spcPts val="0"/>
              </a:spcAft>
              <a:buNone/>
            </a:pPr>
            <a:r>
              <a:rPr lang="en-US" dirty="0">
                <a:hlinkClick r:id="rId3"/>
              </a:rPr>
              <a:t>ataem.org</a:t>
            </a:r>
            <a:r>
              <a:rPr lang="en-US" dirty="0"/>
              <a:t> </a:t>
            </a:r>
          </a:p>
          <a:p>
            <a:pPr marL="0" indent="0">
              <a:lnSpc>
                <a:spcPct val="160000"/>
              </a:lnSpc>
              <a:spcBef>
                <a:spcPts val="0"/>
              </a:spcBef>
              <a:spcAft>
                <a:spcPts val="0"/>
              </a:spcAft>
              <a:buNone/>
            </a:pPr>
            <a:r>
              <a:rPr lang="en-US" dirty="0">
                <a:hlinkClick r:id="rId4"/>
              </a:rPr>
              <a:t>ataem_info@ocali.org</a:t>
            </a:r>
            <a:r>
              <a:rPr lang="en-US" dirty="0"/>
              <a:t> </a:t>
            </a:r>
          </a:p>
          <a:p>
            <a:pPr marL="0" indent="0">
              <a:lnSpc>
                <a:spcPct val="160000"/>
              </a:lnSpc>
              <a:spcBef>
                <a:spcPts val="0"/>
              </a:spcBef>
              <a:spcAft>
                <a:spcPts val="0"/>
              </a:spcAft>
              <a:buNone/>
            </a:pPr>
            <a:r>
              <a:rPr lang="en-US" dirty="0"/>
              <a:t>614.410.1042 (voice)</a:t>
            </a:r>
          </a:p>
          <a:p>
            <a:pPr marL="0" indent="0">
              <a:lnSpc>
                <a:spcPct val="160000"/>
              </a:lnSpc>
              <a:spcBef>
                <a:spcPts val="0"/>
              </a:spcBef>
              <a:spcAft>
                <a:spcPts val="1200"/>
              </a:spcAft>
              <a:buNone/>
            </a:pPr>
            <a:r>
              <a:rPr lang="en-US" dirty="0">
                <a:hlinkClick r:id="rId5"/>
              </a:rPr>
              <a:t>AT&amp;AEM Center on LinkedIn</a:t>
            </a:r>
          </a:p>
          <a:p>
            <a:pPr marL="0" indent="0">
              <a:lnSpc>
                <a:spcPct val="100000"/>
              </a:lnSpc>
              <a:spcBef>
                <a:spcPts val="0"/>
              </a:spcBef>
              <a:spcAft>
                <a:spcPts val="1200"/>
              </a:spcAft>
              <a:buNone/>
              <a:tabLst>
                <a:tab pos="346075" algn="l"/>
              </a:tabLst>
            </a:pPr>
            <a:r>
              <a:rPr lang="en-US" dirty="0"/>
              <a:t>	  @</a:t>
            </a:r>
            <a:r>
              <a:rPr lang="en-US" dirty="0" err="1"/>
              <a:t>ataem_ocali</a:t>
            </a:r>
            <a:endParaRPr lang="en-US" dirty="0">
              <a:hlinkClick r:id="rId5"/>
            </a:endParaRPr>
          </a:p>
        </p:txBody>
      </p:sp>
      <p:sp>
        <p:nvSpPr>
          <p:cNvPr id="9" name="Rectangle 1">
            <a:extLst>
              <a:ext uri="{FF2B5EF4-FFF2-40B4-BE49-F238E27FC236}">
                <a16:creationId xmlns:a16="http://schemas.microsoft.com/office/drawing/2014/main" id="{F8937F5C-244E-4AEA-098D-F8FCC7356C9D}"/>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000000"/>
                </a:solidFill>
                <a:effectLst/>
                <a:latin typeface="Aptos" panose="020B0004020202020204" pitchFamily="34" charset="0"/>
              </a:rPr>
              <a:t> </a:t>
            </a:r>
            <a:r>
              <a:rPr kumimoji="0" lang="en-US" altLang="en-US" sz="1200" b="0" i="0" u="none" strike="noStrike" cap="none" normalizeH="0" baseline="0">
                <a:ln>
                  <a:noFill/>
                </a:ln>
                <a:solidFill>
                  <a:srgbClr val="AC32FA"/>
                </a:solidFill>
                <a:effectLst/>
                <a:latin typeface="Aptos" panose="020B0004020202020204" pitchFamily="34" charset="0"/>
                <a:hlinkClick r:id="rId6" tooltip="https://www.linkedin.com/company/american-printing-house-for-the-blind/"/>
              </a:rPr>
              <a:t>https://www.linkedin.com/company/american-printing-house-for-the-blind/</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 name="Text Placeholder 5">
            <a:extLst>
              <a:ext uri="{FF2B5EF4-FFF2-40B4-BE49-F238E27FC236}">
                <a16:creationId xmlns:a16="http://schemas.microsoft.com/office/drawing/2014/main" id="{BE3F5F27-A648-C366-EA8C-1A0C1C665118}"/>
              </a:ext>
            </a:extLst>
          </p:cNvPr>
          <p:cNvSpPr>
            <a:spLocks noGrp="1"/>
          </p:cNvSpPr>
          <p:nvPr>
            <p:ph type="body" sz="quarter" idx="3"/>
          </p:nvPr>
        </p:nvSpPr>
        <p:spPr>
          <a:xfrm>
            <a:off x="6172200" y="1589024"/>
            <a:ext cx="5183188" cy="596762"/>
          </a:xfrm>
        </p:spPr>
        <p:txBody>
          <a:bodyPr/>
          <a:lstStyle/>
          <a:p>
            <a:r>
              <a:rPr lang="en-US" sz="2800" dirty="0"/>
              <a:t>NIMAC</a:t>
            </a:r>
          </a:p>
        </p:txBody>
      </p:sp>
      <p:sp>
        <p:nvSpPr>
          <p:cNvPr id="8" name="Content Placeholder 2">
            <a:extLst>
              <a:ext uri="{FF2B5EF4-FFF2-40B4-BE49-F238E27FC236}">
                <a16:creationId xmlns:a16="http://schemas.microsoft.com/office/drawing/2014/main" id="{9886146F-FD4B-9E62-FB53-40DF238BDC97}"/>
              </a:ext>
            </a:extLst>
          </p:cNvPr>
          <p:cNvSpPr txBox="1">
            <a:spLocks/>
          </p:cNvSpPr>
          <p:nvPr/>
        </p:nvSpPr>
        <p:spPr>
          <a:xfrm>
            <a:off x="6738625" y="2128108"/>
            <a:ext cx="5157787" cy="3274116"/>
          </a:xfrm>
          <a:prstGeom prst="rect">
            <a:avLst/>
          </a:prstGeom>
        </p:spPr>
        <p:txBody>
          <a:bodyPr vert="horz" lIns="91440" tIns="45720" rIns="91440" bIns="45720" rtlCol="0" anchor="t">
            <a:noAutofit/>
          </a:bodyPr>
          <a:lstStyle>
            <a:lvl1pPr marL="228600" indent="-228600" algn="l" defTabSz="914400" rtl="0" eaLnBrk="1" latinLnBrk="0" hangingPunct="1">
              <a:lnSpc>
                <a:spcPct val="110000"/>
              </a:lnSpc>
              <a:spcBef>
                <a:spcPts val="1000"/>
              </a:spcBef>
              <a:spcAft>
                <a:spcPts val="600"/>
              </a:spcAft>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spcAft>
                <a:spcPts val="600"/>
              </a:spcAft>
              <a:buFont typeface="Wingdings" panose="05000000000000000000" pitchFamily="2" charset="2"/>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spcAft>
                <a:spcPts val="600"/>
              </a:spcAft>
              <a:buFont typeface="Aptos" panose="020B0004020202020204" pitchFamily="34" charset="0"/>
              <a:buChar char="◦"/>
              <a:defRPr sz="28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spcAft>
                <a:spcPts val="600"/>
              </a:spcAft>
              <a:buFont typeface="Arial" panose="020B0604020202020204" pitchFamily="34" charset="0"/>
              <a:buChar char="•"/>
              <a:defRPr sz="2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spcAft>
                <a:spcPts val="600"/>
              </a:spcAft>
              <a:buFont typeface="Wingdings" panose="05000000000000000000" pitchFamily="2" charset="2"/>
              <a:buChar char="§"/>
              <a:defRPr sz="2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60000"/>
              </a:lnSpc>
              <a:spcBef>
                <a:spcPts val="0"/>
              </a:spcBef>
              <a:spcAft>
                <a:spcPts val="0"/>
              </a:spcAft>
              <a:buNone/>
            </a:pPr>
            <a:r>
              <a:rPr lang="en-US">
                <a:latin typeface="Avenir Book" panose="02000503020000020003"/>
                <a:hlinkClick r:id="rId7"/>
              </a:rPr>
              <a:t>nimac.us </a:t>
            </a:r>
            <a:endParaRPr lang="en-US">
              <a:latin typeface="Avenir Book" panose="02000503020000020003"/>
            </a:endParaRPr>
          </a:p>
          <a:p>
            <a:pPr marL="0" indent="0">
              <a:lnSpc>
                <a:spcPct val="160000"/>
              </a:lnSpc>
              <a:spcBef>
                <a:spcPts val="0"/>
              </a:spcBef>
              <a:spcAft>
                <a:spcPts val="0"/>
              </a:spcAft>
              <a:buNone/>
            </a:pPr>
            <a:r>
              <a:rPr lang="en-US">
                <a:latin typeface="Avenir Book" panose="02000503020000020003"/>
                <a:hlinkClick r:id="rId8"/>
              </a:rPr>
              <a:t>nimac@aph.org</a:t>
            </a:r>
            <a:r>
              <a:rPr lang="en-US">
                <a:latin typeface="Avenir Book" panose="02000503020000020003"/>
              </a:rPr>
              <a:t> </a:t>
            </a:r>
          </a:p>
          <a:p>
            <a:pPr marL="0" indent="0">
              <a:lnSpc>
                <a:spcPct val="160000"/>
              </a:lnSpc>
              <a:spcBef>
                <a:spcPts val="0"/>
              </a:spcBef>
              <a:spcAft>
                <a:spcPts val="1200"/>
              </a:spcAft>
              <a:buNone/>
            </a:pPr>
            <a:r>
              <a:rPr lang="en-US" b="0" i="0">
                <a:effectLst/>
                <a:latin typeface="Avenir Book" panose="02000503020000020003"/>
              </a:rPr>
              <a:t>502-899-2230</a:t>
            </a:r>
          </a:p>
          <a:p>
            <a:pPr marL="0" indent="0">
              <a:lnSpc>
                <a:spcPct val="100000"/>
              </a:lnSpc>
              <a:spcBef>
                <a:spcPts val="0"/>
              </a:spcBef>
              <a:spcAft>
                <a:spcPts val="1200"/>
              </a:spcAft>
              <a:buNone/>
            </a:pPr>
            <a:r>
              <a:rPr lang="en-US">
                <a:latin typeface="Avenir Book" panose="02000503020000020003"/>
                <a:hlinkClick r:id="rId6"/>
              </a:rPr>
              <a:t>APH on LinkedIn</a:t>
            </a:r>
            <a:endParaRPr lang="en-US">
              <a:latin typeface="Avenir Book" panose="02000503020000020003"/>
            </a:endParaRPr>
          </a:p>
          <a:p>
            <a:pPr marL="0" indent="0">
              <a:lnSpc>
                <a:spcPct val="160000"/>
              </a:lnSpc>
              <a:spcBef>
                <a:spcPts val="0"/>
              </a:spcBef>
              <a:spcAft>
                <a:spcPts val="1200"/>
              </a:spcAft>
              <a:buNone/>
            </a:pPr>
            <a:endParaRPr lang="en-US">
              <a:latin typeface="Avenir Book" panose="02000503020000020003"/>
              <a:hlinkClick r:id="rId5">
                <a:extLst>
                  <a:ext uri="{A12FA001-AC4F-418D-AE19-62706E023703}">
                    <ahyp:hlinkClr xmlns:ahyp="http://schemas.microsoft.com/office/drawing/2018/hyperlinkcolor" val="tx"/>
                  </a:ext>
                </a:extLst>
              </a:hlinkClick>
            </a:endParaRPr>
          </a:p>
        </p:txBody>
      </p:sp>
    </p:spTree>
    <p:extLst>
      <p:ext uri="{BB962C8B-B14F-4D97-AF65-F5344CB8AC3E}">
        <p14:creationId xmlns:p14="http://schemas.microsoft.com/office/powerpoint/2010/main" val="36575306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E0C066-8BEE-0959-BA6B-9C238DCC70A8}"/>
            </a:ext>
          </a:extLst>
        </p:cNvPr>
        <p:cNvGrpSpPr/>
        <p:nvPr/>
      </p:nvGrpSpPr>
      <p:grpSpPr>
        <a:xfrm>
          <a:off x="0" y="0"/>
          <a:ext cx="0" cy="0"/>
          <a:chOff x="0" y="0"/>
          <a:chExt cx="0" cy="0"/>
        </a:xfrm>
      </p:grpSpPr>
      <p:sp>
        <p:nvSpPr>
          <p:cNvPr id="5" name="Google Shape;44;p8">
            <a:extLst>
              <a:ext uri="{FF2B5EF4-FFF2-40B4-BE49-F238E27FC236}">
                <a16:creationId xmlns:a16="http://schemas.microsoft.com/office/drawing/2014/main" id="{40F3009E-24B6-0019-78BF-2688A75DEECB}"/>
              </a:ext>
              <a:ext uri="{C183D7F6-B498-43B3-948B-1728B52AA6E4}">
                <adec:decorative xmlns:adec="http://schemas.microsoft.com/office/drawing/2017/decorative" val="1"/>
              </a:ext>
            </a:extLst>
          </p:cNvPr>
          <p:cNvSpPr/>
          <p:nvPr/>
        </p:nvSpPr>
        <p:spPr>
          <a:xfrm>
            <a:off x="578602" y="627236"/>
            <a:ext cx="11034793" cy="4411108"/>
          </a:xfrm>
          <a:prstGeom prst="rect">
            <a:avLst/>
          </a:prstGeom>
          <a:no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sz="1800" b="0" i="0" u="none" strike="noStrike" kern="0" cap="none" spc="0" normalizeH="0" baseline="0" noProof="0">
              <a:ln>
                <a:noFill/>
              </a:ln>
              <a:solidFill>
                <a:srgbClr val="FFFFFF"/>
              </a:solidFill>
              <a:effectLst/>
              <a:uLnTx/>
              <a:uFillTx/>
              <a:latin typeface="Calibri"/>
              <a:ea typeface="Calibri"/>
              <a:cs typeface="Calibri"/>
              <a:sym typeface="Calibri"/>
            </a:endParaRPr>
          </a:p>
        </p:txBody>
      </p:sp>
      <p:sp>
        <p:nvSpPr>
          <p:cNvPr id="2" name="Title 1">
            <a:extLst>
              <a:ext uri="{FF2B5EF4-FFF2-40B4-BE49-F238E27FC236}">
                <a16:creationId xmlns:a16="http://schemas.microsoft.com/office/drawing/2014/main" id="{56022D71-82D1-63EF-BCA3-7F0A45A302AA}"/>
              </a:ext>
            </a:extLst>
          </p:cNvPr>
          <p:cNvSpPr>
            <a:spLocks noGrp="1"/>
          </p:cNvSpPr>
          <p:nvPr>
            <p:ph type="ctrTitle"/>
          </p:nvPr>
        </p:nvSpPr>
        <p:spPr>
          <a:xfrm>
            <a:off x="1523998" y="1755649"/>
            <a:ext cx="9144000" cy="2992174"/>
          </a:xfrm>
        </p:spPr>
        <p:txBody>
          <a:bodyPr>
            <a:noAutofit/>
          </a:bodyPr>
          <a:lstStyle/>
          <a:p>
            <a:pPr algn="ctr"/>
            <a:r>
              <a:rPr lang="en-US" sz="4400" b="0" i="0" u="none" strike="noStrike" cap="none" dirty="0">
                <a:solidFill>
                  <a:schemeClr val="tx1"/>
                </a:solidFill>
                <a:latin typeface="Avenir Book"/>
                <a:ea typeface="Avenir"/>
                <a:cs typeface="Avenir"/>
                <a:sym typeface="Avenir"/>
              </a:rPr>
              <a:t>Thank You</a:t>
            </a:r>
            <a:r>
              <a:rPr lang="en-US" sz="4400" b="0" dirty="0">
                <a:solidFill>
                  <a:schemeClr val="tx1"/>
                </a:solidFill>
                <a:latin typeface="Avenir Book"/>
                <a:ea typeface="Avenir"/>
                <a:cs typeface="Avenir"/>
                <a:sym typeface="Avenir"/>
              </a:rPr>
              <a:t>!</a:t>
            </a:r>
            <a:br>
              <a:rPr lang="en-US" sz="4400" b="0" i="0" u="none" strike="noStrike" cap="none" dirty="0">
                <a:latin typeface="Avenir Book" panose="02000503020000020003" pitchFamily="2" charset="0"/>
                <a:ea typeface="Avenir"/>
                <a:cs typeface="Avenir"/>
              </a:rPr>
            </a:br>
            <a:r>
              <a:rPr lang="en-US" sz="4400" b="0" dirty="0">
                <a:solidFill>
                  <a:schemeClr val="tx1"/>
                </a:solidFill>
                <a:latin typeface="Avenir Book"/>
                <a:ea typeface="Avenir"/>
              </a:rPr>
              <a:t>Please complete the survey!</a:t>
            </a:r>
            <a:br>
              <a:rPr lang="en-US" sz="3600" b="0" dirty="0">
                <a:latin typeface="Avenir Book"/>
                <a:ea typeface="Avenir"/>
              </a:rPr>
            </a:br>
            <a:br>
              <a:rPr lang="en-US" sz="2800" b="0" dirty="0">
                <a:latin typeface="Avenir Book"/>
                <a:ea typeface="Avenir"/>
              </a:rPr>
            </a:br>
            <a:br>
              <a:rPr lang="en-US" sz="2800" b="0" dirty="0">
                <a:latin typeface="Avenir"/>
              </a:rPr>
            </a:br>
            <a:endParaRPr lang="en-US" sz="3600" b="0" dirty="0">
              <a:solidFill>
                <a:schemeClr val="tx1"/>
              </a:solidFill>
            </a:endParaRPr>
          </a:p>
        </p:txBody>
      </p:sp>
    </p:spTree>
    <p:extLst>
      <p:ext uri="{BB962C8B-B14F-4D97-AF65-F5344CB8AC3E}">
        <p14:creationId xmlns:p14="http://schemas.microsoft.com/office/powerpoint/2010/main" val="4103957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6C555-5147-A6B6-29CC-F88C9FA8E1A1}"/>
              </a:ext>
            </a:extLst>
          </p:cNvPr>
          <p:cNvSpPr>
            <a:spLocks noGrp="1"/>
          </p:cNvSpPr>
          <p:nvPr>
            <p:ph type="title"/>
          </p:nvPr>
        </p:nvSpPr>
        <p:spPr>
          <a:xfrm>
            <a:off x="688109" y="344093"/>
            <a:ext cx="10515600" cy="838200"/>
          </a:xfrm>
        </p:spPr>
        <p:txBody>
          <a:bodyPr/>
          <a:lstStyle/>
          <a:p>
            <a:r>
              <a:rPr lang="en-US"/>
              <a:t>The people behind the screen</a:t>
            </a:r>
          </a:p>
        </p:txBody>
      </p:sp>
      <p:sp>
        <p:nvSpPr>
          <p:cNvPr id="3" name="Content Placeholder 2">
            <a:extLst>
              <a:ext uri="{FF2B5EF4-FFF2-40B4-BE49-F238E27FC236}">
                <a16:creationId xmlns:a16="http://schemas.microsoft.com/office/drawing/2014/main" id="{0A22CDDB-3B0B-CBCE-6D17-11EC200BB0E2}"/>
              </a:ext>
            </a:extLst>
          </p:cNvPr>
          <p:cNvSpPr>
            <a:spLocks noGrp="1"/>
          </p:cNvSpPr>
          <p:nvPr>
            <p:ph sz="half" idx="1"/>
          </p:nvPr>
        </p:nvSpPr>
        <p:spPr>
          <a:xfrm>
            <a:off x="688846" y="1182292"/>
            <a:ext cx="5407154" cy="5081347"/>
          </a:xfrm>
        </p:spPr>
        <p:txBody>
          <a:bodyPr/>
          <a:lstStyle/>
          <a:p>
            <a:pPr marL="0" indent="0">
              <a:buNone/>
            </a:pPr>
            <a:r>
              <a:rPr lang="en-US" dirty="0"/>
              <a:t>Katie Robinson </a:t>
            </a:r>
            <a:r>
              <a:rPr lang="en-US" dirty="0">
                <a:hlinkClick r:id="rId3"/>
              </a:rPr>
              <a:t>katie_robinson@ocali.org</a:t>
            </a:r>
            <a:r>
              <a:rPr lang="en-US" dirty="0"/>
              <a:t> </a:t>
            </a:r>
          </a:p>
          <a:p>
            <a:pPr marL="0" indent="0">
              <a:buNone/>
            </a:pPr>
            <a:r>
              <a:rPr lang="en-US" sz="2600" dirty="0"/>
              <a:t>AT&amp;AEM Production Specialist AT&amp;AEM Center at OCALI</a:t>
            </a:r>
          </a:p>
          <a:p>
            <a:r>
              <a:rPr lang="en-US" sz="2600" dirty="0"/>
              <a:t>Certified Literary Braille Transcriber; test and use the large print templates and macros; low vision large print and braille user</a:t>
            </a:r>
          </a:p>
        </p:txBody>
      </p:sp>
      <p:sp>
        <p:nvSpPr>
          <p:cNvPr id="4" name="Content Placeholder 3">
            <a:extLst>
              <a:ext uri="{FF2B5EF4-FFF2-40B4-BE49-F238E27FC236}">
                <a16:creationId xmlns:a16="http://schemas.microsoft.com/office/drawing/2014/main" id="{D3214B45-04F9-C06F-D258-A81768E49BAC}"/>
              </a:ext>
            </a:extLst>
          </p:cNvPr>
          <p:cNvSpPr>
            <a:spLocks noGrp="1"/>
          </p:cNvSpPr>
          <p:nvPr>
            <p:ph sz="half" idx="2"/>
          </p:nvPr>
        </p:nvSpPr>
        <p:spPr>
          <a:xfrm>
            <a:off x="6309362" y="1182293"/>
            <a:ext cx="5705856" cy="5081346"/>
          </a:xfrm>
        </p:spPr>
        <p:txBody>
          <a:bodyPr/>
          <a:lstStyle/>
          <a:p>
            <a:pPr marL="0" indent="0">
              <a:buNone/>
            </a:pPr>
            <a:r>
              <a:rPr lang="en-US" sz="2600" dirty="0"/>
              <a:t>Jerry Whittaker </a:t>
            </a:r>
            <a:r>
              <a:rPr lang="en-US" sz="2600" dirty="0">
                <a:hlinkClick r:id="rId4"/>
              </a:rPr>
              <a:t>jerry_whittaker@ocali.org</a:t>
            </a:r>
            <a:r>
              <a:rPr lang="en-US" sz="2600" dirty="0"/>
              <a:t> </a:t>
            </a:r>
          </a:p>
          <a:p>
            <a:pPr marL="0" indent="0">
              <a:buNone/>
            </a:pPr>
            <a:r>
              <a:rPr lang="en-US" sz="2600" dirty="0"/>
              <a:t>Technical Assistance Consultant AT&amp;AEM Center at OCALI</a:t>
            </a:r>
          </a:p>
          <a:p>
            <a:r>
              <a:rPr lang="en-US" sz="2600" dirty="0"/>
              <a:t>SLP, M.A. in Audiology; Duxbury, scanning and OCR for braille and large print, tactile graphics; programmer of the large print templates and macros</a:t>
            </a:r>
          </a:p>
        </p:txBody>
      </p:sp>
    </p:spTree>
    <p:extLst>
      <p:ext uri="{BB962C8B-B14F-4D97-AF65-F5344CB8AC3E}">
        <p14:creationId xmlns:p14="http://schemas.microsoft.com/office/powerpoint/2010/main" val="3045052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A0D1EF"/>
        </a:solidFill>
        <a:effectLst/>
      </p:bgPr>
    </p:bg>
    <p:spTree>
      <p:nvGrpSpPr>
        <p:cNvPr id="1" name="">
          <a:extLst>
            <a:ext uri="{FF2B5EF4-FFF2-40B4-BE49-F238E27FC236}">
              <a16:creationId xmlns:a16="http://schemas.microsoft.com/office/drawing/2014/main" id="{2F87B7A2-1684-5966-2F24-78F3767AE562}"/>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B8C8C678-37F2-8F60-3A60-F2AC261DC263}"/>
              </a:ext>
            </a:extLst>
          </p:cNvPr>
          <p:cNvSpPr>
            <a:spLocks noGrp="1"/>
          </p:cNvSpPr>
          <p:nvPr>
            <p:ph type="title" idx="4294967295"/>
          </p:nvPr>
        </p:nvSpPr>
        <p:spPr>
          <a:xfrm>
            <a:off x="1758950" y="1850169"/>
            <a:ext cx="8674100" cy="2911475"/>
          </a:xfrm>
        </p:spPr>
        <p:txBody>
          <a:bodyPr>
            <a:normAutofit/>
          </a:bodyPr>
          <a:lstStyle/>
          <a:p>
            <a:pPr algn="ctr"/>
            <a:r>
              <a:rPr lang="en-US" sz="3600" dirty="0">
                <a:solidFill>
                  <a:schemeClr val="tx1"/>
                </a:solidFill>
                <a:latin typeface="Avenir Book"/>
              </a:rPr>
              <a:t> This meeting is being recorded and will be posted on OCALI’s website for educational purposes.</a:t>
            </a:r>
          </a:p>
        </p:txBody>
      </p:sp>
    </p:spTree>
    <p:extLst>
      <p:ext uri="{BB962C8B-B14F-4D97-AF65-F5344CB8AC3E}">
        <p14:creationId xmlns:p14="http://schemas.microsoft.com/office/powerpoint/2010/main" val="1215896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70E0E-0CAD-B9B3-A879-DC34F49C4A25}"/>
              </a:ext>
            </a:extLst>
          </p:cNvPr>
          <p:cNvSpPr>
            <a:spLocks noGrp="1"/>
          </p:cNvSpPr>
          <p:nvPr>
            <p:ph type="title"/>
          </p:nvPr>
        </p:nvSpPr>
        <p:spPr>
          <a:xfrm>
            <a:off x="929640" y="308109"/>
            <a:ext cx="10515600" cy="838200"/>
          </a:xfrm>
        </p:spPr>
        <p:txBody>
          <a:bodyPr/>
          <a:lstStyle/>
          <a:p>
            <a:r>
              <a:rPr lang="en-US" dirty="0"/>
              <a:t>About OCALI</a:t>
            </a:r>
          </a:p>
        </p:txBody>
      </p:sp>
      <p:sp>
        <p:nvSpPr>
          <p:cNvPr id="3" name="Text Placeholder 2">
            <a:extLst>
              <a:ext uri="{FF2B5EF4-FFF2-40B4-BE49-F238E27FC236}">
                <a16:creationId xmlns:a16="http://schemas.microsoft.com/office/drawing/2014/main" id="{9BF55AD9-1AC4-0E1D-71DE-75C74A5B1FAA}"/>
              </a:ext>
            </a:extLst>
          </p:cNvPr>
          <p:cNvSpPr>
            <a:spLocks noGrp="1"/>
          </p:cNvSpPr>
          <p:nvPr>
            <p:ph idx="1"/>
          </p:nvPr>
        </p:nvSpPr>
        <p:spPr>
          <a:xfrm>
            <a:off x="838200" y="1146309"/>
            <a:ext cx="10515600" cy="4018584"/>
          </a:xfrm>
        </p:spPr>
        <p:txBody>
          <a:bodyPr/>
          <a:lstStyle/>
          <a:p>
            <a:pPr marL="0" marR="0" lvl="0" indent="0" algn="l" rtl="0">
              <a:lnSpc>
                <a:spcPct val="100000"/>
              </a:lnSpc>
              <a:spcBef>
                <a:spcPts val="0"/>
              </a:spcBef>
              <a:spcAft>
                <a:spcPts val="0"/>
              </a:spcAft>
              <a:buClr>
                <a:srgbClr val="000000"/>
              </a:buClr>
              <a:buSzPts val="2400"/>
              <a:buFont typeface="Arial"/>
              <a:buNone/>
            </a:pPr>
            <a:r>
              <a:rPr lang="en-US" sz="2800" b="1" i="0" u="none" strike="noStrike" cap="none" dirty="0">
                <a:solidFill>
                  <a:schemeClr val="dk1"/>
                </a:solidFill>
                <a:latin typeface="Avenir"/>
                <a:ea typeface="Avenir"/>
                <a:cs typeface="Avenir"/>
                <a:sym typeface="Avenir"/>
              </a:rPr>
              <a:t>Vision - </a:t>
            </a:r>
            <a:r>
              <a:rPr lang="en-US" sz="2800" b="1" i="1" u="none" strike="noStrike" cap="none" dirty="0">
                <a:solidFill>
                  <a:schemeClr val="dk1"/>
                </a:solidFill>
                <a:latin typeface="Avenir"/>
                <a:ea typeface="Avenir"/>
                <a:cs typeface="Avenir"/>
                <a:sym typeface="Avenir"/>
              </a:rPr>
              <a:t>Why We Do What We Do</a:t>
            </a:r>
            <a:endParaRPr lang="en-US" sz="16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1800"/>
              </a:spcAft>
              <a:buClr>
                <a:srgbClr val="000000"/>
              </a:buClr>
              <a:buSzPts val="2400"/>
              <a:buFont typeface="Arial"/>
              <a:buNone/>
            </a:pPr>
            <a:r>
              <a:rPr lang="en-US" sz="2800" b="0" i="0" u="none" strike="noStrike" cap="none" dirty="0">
                <a:solidFill>
                  <a:schemeClr val="dk1"/>
                </a:solidFill>
                <a:latin typeface="Avenir"/>
                <a:ea typeface="Avenir"/>
                <a:cs typeface="Avenir"/>
                <a:sym typeface="Avenir"/>
              </a:rPr>
              <a:t>People with disabilities have the opportunity to live their best lives.</a:t>
            </a:r>
            <a:endParaRPr lang="en-US" sz="2800" b="1" i="0" u="none" strike="noStrike" cap="none" dirty="0">
              <a:solidFill>
                <a:schemeClr val="dk1"/>
              </a:solidFill>
              <a:latin typeface="Avenir"/>
              <a:ea typeface="Avenir"/>
              <a:cs typeface="Avenir"/>
              <a:sym typeface="Avenir"/>
            </a:endParaRPr>
          </a:p>
          <a:p>
            <a:pPr marL="0" marR="0" lvl="0" indent="0" algn="l" rtl="0">
              <a:lnSpc>
                <a:spcPct val="100000"/>
              </a:lnSpc>
              <a:spcBef>
                <a:spcPts val="0"/>
              </a:spcBef>
              <a:spcAft>
                <a:spcPts val="0"/>
              </a:spcAft>
              <a:buClr>
                <a:srgbClr val="000000"/>
              </a:buClr>
              <a:buSzPts val="2400"/>
              <a:buFont typeface="Arial"/>
              <a:buNone/>
            </a:pPr>
            <a:r>
              <a:rPr lang="en-US" sz="2800" b="1" i="0" u="none" strike="noStrike" cap="none" dirty="0">
                <a:solidFill>
                  <a:schemeClr val="dk1"/>
                </a:solidFill>
                <a:latin typeface="Avenir"/>
                <a:ea typeface="Avenir"/>
                <a:cs typeface="Avenir"/>
                <a:sym typeface="Avenir"/>
              </a:rPr>
              <a:t>Mission - </a:t>
            </a:r>
            <a:r>
              <a:rPr lang="en-US" sz="2800" b="1" i="1" u="none" strike="noStrike" cap="none" dirty="0">
                <a:solidFill>
                  <a:schemeClr val="dk1"/>
                </a:solidFill>
                <a:latin typeface="Avenir"/>
                <a:ea typeface="Avenir"/>
                <a:cs typeface="Avenir"/>
                <a:sym typeface="Avenir"/>
              </a:rPr>
              <a:t>What We Do</a:t>
            </a:r>
            <a:endParaRPr lang="en-US" sz="16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1800"/>
              </a:spcAft>
              <a:buClr>
                <a:srgbClr val="000000"/>
              </a:buClr>
              <a:buSzPts val="2400"/>
              <a:buFont typeface="Arial"/>
              <a:buNone/>
            </a:pPr>
            <a:r>
              <a:rPr lang="en-US" sz="2800" b="0" i="0" u="none" strike="noStrike" cap="none" dirty="0">
                <a:solidFill>
                  <a:schemeClr val="dk1"/>
                </a:solidFill>
                <a:latin typeface="Avenir"/>
                <a:ea typeface="Avenir"/>
                <a:cs typeface="Avenir"/>
                <a:sym typeface="Avenir"/>
              </a:rPr>
              <a:t>OCALI inspires change and promotes access to opportunities for people with disabilities.</a:t>
            </a:r>
            <a:endParaRPr lang="en-US" sz="2800" b="1" i="0" u="none" strike="noStrike" cap="none" dirty="0">
              <a:solidFill>
                <a:schemeClr val="dk1"/>
              </a:solidFill>
              <a:latin typeface="Avenir"/>
              <a:ea typeface="Avenir"/>
              <a:cs typeface="Avenir"/>
              <a:sym typeface="Avenir"/>
            </a:endParaRPr>
          </a:p>
          <a:p>
            <a:pPr marL="0" marR="0" lvl="0" indent="0" algn="l" rtl="0">
              <a:lnSpc>
                <a:spcPct val="100000"/>
              </a:lnSpc>
              <a:spcBef>
                <a:spcPts val="0"/>
              </a:spcBef>
              <a:spcAft>
                <a:spcPts val="0"/>
              </a:spcAft>
              <a:buClr>
                <a:srgbClr val="000000"/>
              </a:buClr>
              <a:buSzPts val="2400"/>
              <a:buFont typeface="Arial"/>
              <a:buNone/>
            </a:pPr>
            <a:r>
              <a:rPr lang="en-US" sz="2800" b="1" i="0" u="none" strike="noStrike" cap="none" dirty="0">
                <a:solidFill>
                  <a:schemeClr val="dk1"/>
                </a:solidFill>
                <a:latin typeface="Avenir"/>
                <a:ea typeface="Avenir"/>
                <a:cs typeface="Avenir"/>
                <a:sym typeface="Avenir"/>
              </a:rPr>
              <a:t>Action - </a:t>
            </a:r>
            <a:r>
              <a:rPr lang="en-US" sz="2800" b="1" i="1" u="none" strike="noStrike" cap="none" dirty="0">
                <a:solidFill>
                  <a:schemeClr val="dk1"/>
                </a:solidFill>
                <a:latin typeface="Avenir"/>
                <a:ea typeface="Avenir"/>
                <a:cs typeface="Avenir"/>
                <a:sym typeface="Avenir"/>
              </a:rPr>
              <a:t>How We Do What We Do</a:t>
            </a:r>
            <a:endParaRPr lang="en-US" sz="16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2400"/>
              <a:buFont typeface="Arial"/>
              <a:buNone/>
            </a:pPr>
            <a:r>
              <a:rPr lang="en-US" sz="2800" b="0" i="0" u="none" strike="noStrike" cap="none" dirty="0">
                <a:solidFill>
                  <a:schemeClr val="dk1"/>
                </a:solidFill>
                <a:latin typeface="Avenir"/>
                <a:ea typeface="Avenir"/>
                <a:cs typeface="Avenir"/>
                <a:sym typeface="Avenir"/>
              </a:rPr>
              <a:t>OCALI informs public policy and develops and deploys practices grounded in linking research to real life.</a:t>
            </a:r>
            <a:endParaRPr lang="en-US" sz="16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132961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F8A51-2C93-99CF-BFA5-3D48A39FA05F}"/>
              </a:ext>
            </a:extLst>
          </p:cNvPr>
          <p:cNvSpPr>
            <a:spLocks noGrp="1"/>
          </p:cNvSpPr>
          <p:nvPr>
            <p:ph type="title"/>
          </p:nvPr>
        </p:nvSpPr>
        <p:spPr>
          <a:xfrm>
            <a:off x="838200" y="844557"/>
            <a:ext cx="10515600" cy="838200"/>
          </a:xfrm>
        </p:spPr>
        <p:txBody>
          <a:bodyPr>
            <a:normAutofit/>
          </a:bodyPr>
          <a:lstStyle/>
          <a:p>
            <a:r>
              <a:rPr lang="en-US" dirty="0">
                <a:latin typeface="Avenir Book"/>
              </a:rPr>
              <a:t>About the AT&amp;AEM Center</a:t>
            </a:r>
          </a:p>
        </p:txBody>
      </p:sp>
      <p:sp>
        <p:nvSpPr>
          <p:cNvPr id="3" name="Content Placeholder 2">
            <a:extLst>
              <a:ext uri="{FF2B5EF4-FFF2-40B4-BE49-F238E27FC236}">
                <a16:creationId xmlns:a16="http://schemas.microsoft.com/office/drawing/2014/main" id="{8D922AAC-CE71-E33E-D3C1-1093D90565D7}"/>
              </a:ext>
            </a:extLst>
          </p:cNvPr>
          <p:cNvSpPr>
            <a:spLocks noGrp="1"/>
          </p:cNvSpPr>
          <p:nvPr>
            <p:ph idx="1"/>
          </p:nvPr>
        </p:nvSpPr>
        <p:spPr>
          <a:xfrm>
            <a:off x="838200" y="1780361"/>
            <a:ext cx="6922582" cy="4018584"/>
          </a:xfrm>
        </p:spPr>
        <p:txBody>
          <a:bodyPr/>
          <a:lstStyle/>
          <a:p>
            <a:pPr marL="0" marR="0" lvl="0" indent="0" algn="ctr" rtl="0">
              <a:spcBef>
                <a:spcPts val="0"/>
              </a:spcBef>
              <a:spcAft>
                <a:spcPts val="0"/>
              </a:spcAft>
              <a:buNone/>
            </a:pPr>
            <a:r>
              <a:rPr lang="en-US" sz="2800" b="0" i="0" dirty="0">
                <a:solidFill>
                  <a:schemeClr val="dk1"/>
                </a:solidFill>
                <a:latin typeface="Avenir"/>
                <a:ea typeface="Avenir"/>
                <a:cs typeface="Avenir"/>
                <a:sym typeface="Avenir"/>
              </a:rPr>
              <a:t>The AT &amp; AEM Center is a centralized, responsive resource center that empowers individuals with disabilities by providing accessible educational materials, access to assistive technologies and highly specialized technical assistance and professional development support.</a:t>
            </a:r>
          </a:p>
        </p:txBody>
      </p:sp>
      <p:pic>
        <p:nvPicPr>
          <p:cNvPr id="5" name="Picture 4" descr="QR code for ataem.org">
            <a:extLst>
              <a:ext uri="{FF2B5EF4-FFF2-40B4-BE49-F238E27FC236}">
                <a16:creationId xmlns:a16="http://schemas.microsoft.com/office/drawing/2014/main" id="{82D3FEAA-BF7F-9391-C3CB-072E06CECC54}"/>
              </a:ext>
            </a:extLst>
          </p:cNvPr>
          <p:cNvPicPr>
            <a:picLocks noChangeAspect="1"/>
          </p:cNvPicPr>
          <p:nvPr/>
        </p:nvPicPr>
        <p:blipFill>
          <a:blip r:embed="rId3"/>
          <a:stretch>
            <a:fillRect/>
          </a:stretch>
        </p:blipFill>
        <p:spPr>
          <a:xfrm>
            <a:off x="7760782" y="1978149"/>
            <a:ext cx="3593018" cy="3363871"/>
          </a:xfrm>
          <a:prstGeom prst="rect">
            <a:avLst/>
          </a:prstGeom>
          <a:solidFill>
            <a:schemeClr val="accent2"/>
          </a:solidFill>
          <a:ln>
            <a:solidFill>
              <a:schemeClr val="accent2"/>
            </a:solidFill>
          </a:ln>
        </p:spPr>
      </p:pic>
      <p:sp>
        <p:nvSpPr>
          <p:cNvPr id="4" name="Text Placeholder 2">
            <a:extLst>
              <a:ext uri="{FF2B5EF4-FFF2-40B4-BE49-F238E27FC236}">
                <a16:creationId xmlns:a16="http://schemas.microsoft.com/office/drawing/2014/main" id="{A8D5B2B9-B75A-4FF5-8438-0EC14A078D81}"/>
              </a:ext>
            </a:extLst>
          </p:cNvPr>
          <p:cNvSpPr>
            <a:spLocks noGrp="1"/>
          </p:cNvSpPr>
          <p:nvPr/>
        </p:nvSpPr>
        <p:spPr>
          <a:xfrm>
            <a:off x="2363979" y="5165943"/>
            <a:ext cx="3040117" cy="935803"/>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venir"/>
                <a:ea typeface="Avenir"/>
                <a:cs typeface="Avenir"/>
                <a:sym typeface="Avenir"/>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venir"/>
                <a:ea typeface="Avenir"/>
                <a:cs typeface="Avenir"/>
                <a:sym typeface="Avenir"/>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venir"/>
                <a:ea typeface="Avenir"/>
                <a:cs typeface="Avenir"/>
                <a:sym typeface="Avenir"/>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venir"/>
                <a:ea typeface="Avenir"/>
                <a:cs typeface="Avenir"/>
                <a:sym typeface="Avenir"/>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venir"/>
                <a:ea typeface="Avenir"/>
                <a:cs typeface="Avenir"/>
                <a:sym typeface="Avenir"/>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50800" indent="0">
              <a:buNone/>
            </a:pPr>
            <a:r>
              <a:rPr lang="en-US" sz="2800" u="sng">
                <a:solidFill>
                  <a:schemeClr val="hlink"/>
                </a:solidFill>
                <a:latin typeface="Avenir"/>
                <a:ea typeface="Avenir"/>
                <a:cs typeface="Avenir"/>
                <a:sym typeface="Avenir"/>
                <a:hlinkClick r:id="rId4"/>
              </a:rPr>
              <a:t>https://ataem.org</a:t>
            </a:r>
            <a:endParaRPr lang="en-US">
              <a:latin typeface="Avenir"/>
              <a:ea typeface="Avenir"/>
              <a:cs typeface="Avenir"/>
              <a:sym typeface="Avenir"/>
            </a:endParaRPr>
          </a:p>
          <a:p>
            <a:endParaRPr lang="en-US"/>
          </a:p>
        </p:txBody>
      </p:sp>
    </p:spTree>
    <p:extLst>
      <p:ext uri="{BB962C8B-B14F-4D97-AF65-F5344CB8AC3E}">
        <p14:creationId xmlns:p14="http://schemas.microsoft.com/office/powerpoint/2010/main" val="1475537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A53E4-BE4E-1343-333A-A0008F5591C6}"/>
              </a:ext>
            </a:extLst>
          </p:cNvPr>
          <p:cNvSpPr>
            <a:spLocks noGrp="1"/>
          </p:cNvSpPr>
          <p:nvPr>
            <p:ph type="title"/>
          </p:nvPr>
        </p:nvSpPr>
        <p:spPr>
          <a:xfrm>
            <a:off x="838200" y="220855"/>
            <a:ext cx="10515600" cy="838200"/>
          </a:xfrm>
        </p:spPr>
        <p:txBody>
          <a:bodyPr/>
          <a:lstStyle/>
          <a:p>
            <a:r>
              <a:rPr lang="en-US" dirty="0"/>
              <a:t>About Language</a:t>
            </a:r>
          </a:p>
        </p:txBody>
      </p:sp>
      <p:sp>
        <p:nvSpPr>
          <p:cNvPr id="3" name="Content Placeholder 2">
            <a:extLst>
              <a:ext uri="{FF2B5EF4-FFF2-40B4-BE49-F238E27FC236}">
                <a16:creationId xmlns:a16="http://schemas.microsoft.com/office/drawing/2014/main" id="{F471245A-AB86-E7DA-EF86-F530E577D225}"/>
              </a:ext>
            </a:extLst>
          </p:cNvPr>
          <p:cNvSpPr>
            <a:spLocks noGrp="1"/>
          </p:cNvSpPr>
          <p:nvPr>
            <p:ph idx="1"/>
          </p:nvPr>
        </p:nvSpPr>
        <p:spPr>
          <a:xfrm>
            <a:off x="341376" y="1059055"/>
            <a:ext cx="11146536" cy="4018584"/>
          </a:xfrm>
        </p:spPr>
        <p:txBody>
          <a:bodyPr/>
          <a:lstStyle/>
          <a:p>
            <a:pPr marL="50800" indent="0" algn="l" rtl="0" fontAlgn="base">
              <a:buNone/>
            </a:pPr>
            <a:r>
              <a:rPr lang="en-US" b="0" i="0" u="none" strike="noStrike" dirty="0">
                <a:solidFill>
                  <a:srgbClr val="000000"/>
                </a:solidFill>
                <a:effectLst/>
              </a:rPr>
              <a:t>There is a language consideration you may notice. </a:t>
            </a:r>
            <a:r>
              <a:rPr lang="en-US" b="1" i="0" u="none" strike="noStrike" dirty="0">
                <a:solidFill>
                  <a:srgbClr val="000000"/>
                </a:solidFill>
                <a:effectLst/>
              </a:rPr>
              <a:t>Person-first language</a:t>
            </a:r>
            <a:r>
              <a:rPr lang="en-US" b="0" i="0" u="none" strike="noStrike" dirty="0">
                <a:solidFill>
                  <a:srgbClr val="000000"/>
                </a:solidFill>
                <a:effectLst/>
              </a:rPr>
              <a:t> emphasizes the person before the identity or disability, such as person who is deaf or a child with autism. </a:t>
            </a:r>
            <a:r>
              <a:rPr lang="en-US" b="0" i="0" dirty="0">
                <a:solidFill>
                  <a:srgbClr val="000000"/>
                </a:solidFill>
                <a:effectLst/>
              </a:rPr>
              <a:t>​</a:t>
            </a:r>
          </a:p>
          <a:p>
            <a:pPr marL="50800" indent="0" algn="l" rtl="0" fontAlgn="base">
              <a:buNone/>
            </a:pPr>
            <a:r>
              <a:rPr lang="en-US" b="1" i="0" u="none" strike="noStrike" dirty="0">
                <a:solidFill>
                  <a:srgbClr val="000000"/>
                </a:solidFill>
                <a:effectLst/>
              </a:rPr>
              <a:t>Identity-first language</a:t>
            </a:r>
            <a:r>
              <a:rPr lang="en-US" b="0" i="0" u="none" strike="noStrike" dirty="0">
                <a:solidFill>
                  <a:srgbClr val="000000"/>
                </a:solidFill>
                <a:effectLst/>
              </a:rPr>
              <a:t> puts the identity or disability first in the description, as in Deaf person or autistic person, recognizing the culture or community. </a:t>
            </a:r>
            <a:r>
              <a:rPr lang="en-US" b="0" i="0" dirty="0">
                <a:solidFill>
                  <a:srgbClr val="000000"/>
                </a:solidFill>
                <a:effectLst/>
              </a:rPr>
              <a:t>​</a:t>
            </a:r>
          </a:p>
          <a:p>
            <a:pPr marL="50800" indent="0" algn="l" rtl="0" fontAlgn="base">
              <a:buNone/>
            </a:pPr>
            <a:r>
              <a:rPr lang="en-US" b="0" i="0" u="none" strike="noStrike" dirty="0">
                <a:solidFill>
                  <a:srgbClr val="000000"/>
                </a:solidFill>
                <a:effectLst/>
              </a:rPr>
              <a:t>In this presentation you may notice the use of </a:t>
            </a:r>
            <a:r>
              <a:rPr lang="en-US" b="1" i="0" u="none" strike="noStrike" dirty="0">
                <a:solidFill>
                  <a:srgbClr val="000000"/>
                </a:solidFill>
                <a:effectLst/>
              </a:rPr>
              <a:t>both</a:t>
            </a:r>
            <a:r>
              <a:rPr lang="en-US" b="0" i="0" u="none" strike="noStrike" dirty="0">
                <a:solidFill>
                  <a:srgbClr val="000000"/>
                </a:solidFill>
                <a:effectLst/>
              </a:rPr>
              <a:t> person-first and identity-first language to ensure that all people have their preferences respected and represented.</a:t>
            </a:r>
            <a:endParaRPr lang="en-US" b="0" i="0" dirty="0">
              <a:solidFill>
                <a:srgbClr val="000000"/>
              </a:solidFill>
              <a:effectLst/>
            </a:endParaRPr>
          </a:p>
        </p:txBody>
      </p:sp>
    </p:spTree>
    <p:extLst>
      <p:ext uri="{BB962C8B-B14F-4D97-AF65-F5344CB8AC3E}">
        <p14:creationId xmlns:p14="http://schemas.microsoft.com/office/powerpoint/2010/main" val="3736344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FD5B8-FCE2-756B-5FE5-7E2CF210E8E4}"/>
              </a:ext>
            </a:extLst>
          </p:cNvPr>
          <p:cNvSpPr>
            <a:spLocks noGrp="1"/>
          </p:cNvSpPr>
          <p:nvPr>
            <p:ph type="title"/>
          </p:nvPr>
        </p:nvSpPr>
        <p:spPr>
          <a:xfrm>
            <a:off x="838200" y="224680"/>
            <a:ext cx="10515600" cy="838200"/>
          </a:xfrm>
          <a:prstGeom prst="rect">
            <a:avLst/>
          </a:prstGeom>
        </p:spPr>
        <p:txBody>
          <a:bodyPr/>
          <a:lstStyle/>
          <a:p>
            <a:r>
              <a:rPr lang="en-US">
                <a:latin typeface="Avenir Book" panose="02000503020000020003" pitchFamily="2" charset="0"/>
              </a:rPr>
              <a:t>OCALI Centers</a:t>
            </a:r>
          </a:p>
        </p:txBody>
      </p:sp>
      <p:pic>
        <p:nvPicPr>
          <p:cNvPr id="4" name="Picture 3" descr="OCALI Centers, various logos from OCALI">
            <a:extLst>
              <a:ext uri="{FF2B5EF4-FFF2-40B4-BE49-F238E27FC236}">
                <a16:creationId xmlns:a16="http://schemas.microsoft.com/office/drawing/2014/main" id="{B98F2035-A33B-1E65-23B0-B3E3BCBADA3F}"/>
              </a:ext>
            </a:extLst>
          </p:cNvPr>
          <p:cNvPicPr>
            <a:picLocks noChangeAspect="1"/>
          </p:cNvPicPr>
          <p:nvPr/>
        </p:nvPicPr>
        <p:blipFill>
          <a:blip r:embed="rId2"/>
          <a:srcRect t="13169" b="13169"/>
          <a:stretch/>
        </p:blipFill>
        <p:spPr>
          <a:xfrm>
            <a:off x="499433" y="1062880"/>
            <a:ext cx="10854367" cy="4497544"/>
          </a:xfrm>
          <a:prstGeom prst="rect">
            <a:avLst/>
          </a:prstGeom>
        </p:spPr>
      </p:pic>
    </p:spTree>
    <p:extLst>
      <p:ext uri="{BB962C8B-B14F-4D97-AF65-F5344CB8AC3E}">
        <p14:creationId xmlns:p14="http://schemas.microsoft.com/office/powerpoint/2010/main" val="80165657"/>
      </p:ext>
    </p:extLst>
  </p:cSld>
  <p:clrMapOvr>
    <a:masterClrMapping/>
  </p:clrMapOvr>
</p:sld>
</file>

<file path=ppt/theme/theme1.xml><?xml version="1.0" encoding="utf-8"?>
<a:theme xmlns:a="http://schemas.openxmlformats.org/drawingml/2006/main" name="1_Office Theme">
  <a:themeElements>
    <a:clrScheme name="Custom 19">
      <a:dk1>
        <a:srgbClr val="000000"/>
      </a:dk1>
      <a:lt1>
        <a:srgbClr val="FFFFFF"/>
      </a:lt1>
      <a:dk2>
        <a:srgbClr val="0C2235"/>
      </a:dk2>
      <a:lt2>
        <a:srgbClr val="E8E8E8"/>
      </a:lt2>
      <a:accent1>
        <a:srgbClr val="FDBA55"/>
      </a:accent1>
      <a:accent2>
        <a:srgbClr val="D87D26"/>
      </a:accent2>
      <a:accent3>
        <a:srgbClr val="AB6527"/>
      </a:accent3>
      <a:accent4>
        <a:srgbClr val="0C2235"/>
      </a:accent4>
      <a:accent5>
        <a:srgbClr val="005191"/>
      </a:accent5>
      <a:accent6>
        <a:srgbClr val="7FBBE6"/>
      </a:accent6>
      <a:hlink>
        <a:srgbClr val="005191"/>
      </a:hlink>
      <a:folHlink>
        <a:srgbClr val="005191"/>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7A79ED186822043BC33444B50FEC72F" ma:contentTypeVersion="18" ma:contentTypeDescription="Create a new document." ma:contentTypeScope="" ma:versionID="8b8325daf095ca0b6740726f8f56b0b3">
  <xsd:schema xmlns:xsd="http://www.w3.org/2001/XMLSchema" xmlns:xs="http://www.w3.org/2001/XMLSchema" xmlns:p="http://schemas.microsoft.com/office/2006/metadata/properties" xmlns:ns2="e1787736-4593-49aa-baa7-af2e770a28dc" xmlns:ns3="ca30d5d8-5a5f-433c-b314-2baabf29de46" targetNamespace="http://schemas.microsoft.com/office/2006/metadata/properties" ma:root="true" ma:fieldsID="84821f57e0874aa752f0fb506be94e0e" ns2:_="" ns3:_="">
    <xsd:import namespace="e1787736-4593-49aa-baa7-af2e770a28dc"/>
    <xsd:import namespace="ca30d5d8-5a5f-433c-b314-2baabf29de4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787736-4593-49aa-baa7-af2e770a28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dddcd57-84d1-4efd-b16d-73b006936c4b"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a30d5d8-5a5f-433c-b314-2baabf29de46"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aed69ac-58d5-4cd4-bbae-add12bc81dea}" ma:internalName="TaxCatchAll" ma:showField="CatchAllData" ma:web="ca30d5d8-5a5f-433c-b314-2baabf29de4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ca30d5d8-5a5f-433c-b314-2baabf29de46" xsi:nil="true"/>
    <lcf76f155ced4ddcb4097134ff3c332f xmlns="e1787736-4593-49aa-baa7-af2e770a28d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9FFB929-E6BA-4234-9060-B16E25BEC57D}">
  <ds:schemaRefs>
    <ds:schemaRef ds:uri="http://schemas.microsoft.com/sharepoint/v3/contenttype/forms"/>
  </ds:schemaRefs>
</ds:datastoreItem>
</file>

<file path=customXml/itemProps2.xml><?xml version="1.0" encoding="utf-8"?>
<ds:datastoreItem xmlns:ds="http://schemas.openxmlformats.org/officeDocument/2006/customXml" ds:itemID="{77C2CECF-EE07-4638-9236-390DA13524C9}">
  <ds:schemaRefs>
    <ds:schemaRef ds:uri="ca30d5d8-5a5f-433c-b314-2baabf29de46"/>
    <ds:schemaRef ds:uri="e1787736-4593-49aa-baa7-af2e770a28d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5F26FCE-410E-42AF-A458-E20F6DCFA80F}">
  <ds:schemaRefs>
    <ds:schemaRef ds:uri="http://schemas.openxmlformats.org/package/2006/metadata/core-properties"/>
    <ds:schemaRef ds:uri="http://schemas.microsoft.com/office/2006/documentManagement/types"/>
    <ds:schemaRef ds:uri="http://schemas.microsoft.com/office/infopath/2007/PartnerControls"/>
    <ds:schemaRef ds:uri="ca30d5d8-5a5f-433c-b314-2baabf29de46"/>
    <ds:schemaRef ds:uri="http://www.w3.org/XML/1998/namespace"/>
    <ds:schemaRef ds:uri="e1787736-4593-49aa-baa7-af2e770a28dc"/>
    <ds:schemaRef ds:uri="http://purl.org/dc/dcmitype/"/>
    <ds:schemaRef ds:uri="http://schemas.microsoft.com/office/2006/metadata/properties"/>
    <ds:schemaRef ds:uri="http://purl.org/dc/term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88</TotalTime>
  <Words>1943</Words>
  <Application>Microsoft Office PowerPoint</Application>
  <PresentationFormat>Widescreen</PresentationFormat>
  <Paragraphs>163</Paragraphs>
  <Slides>38</Slides>
  <Notes>13</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1_Office Theme</vt:lpstr>
      <vt:lpstr>OCALI AT&amp;AEM Center and NIMAC</vt:lpstr>
      <vt:lpstr>Webinar Communication</vt:lpstr>
      <vt:lpstr>Webinar Facilitators</vt:lpstr>
      <vt:lpstr>The people behind the screen</vt:lpstr>
      <vt:lpstr> This meeting is being recorded and will be posted on OCALI’s website for educational purposes.</vt:lpstr>
      <vt:lpstr>About OCALI</vt:lpstr>
      <vt:lpstr>About the AT&amp;AEM Center</vt:lpstr>
      <vt:lpstr>About Language</vt:lpstr>
      <vt:lpstr>OCALI Centers</vt:lpstr>
      <vt:lpstr>Session Objectives</vt:lpstr>
      <vt:lpstr>What is the NIMAC?</vt:lpstr>
      <vt:lpstr>What is NIMAS?</vt:lpstr>
      <vt:lpstr>How the NIMAC Serves Students</vt:lpstr>
      <vt:lpstr>Becoming a NIMAC AMP</vt:lpstr>
      <vt:lpstr>Covered in session one</vt:lpstr>
      <vt:lpstr>Wait, there’s a braille macros tab?</vt:lpstr>
      <vt:lpstr>What if the VistaType LP tab is missing from the ribbon?</vt:lpstr>
      <vt:lpstr>The File Cleanup Sequence</vt:lpstr>
      <vt:lpstr>How the File Cleanup Sequence Works</vt:lpstr>
      <vt:lpstr>The File Cleanup Sequence continued</vt:lpstr>
      <vt:lpstr>The File Cleanup Sequence - page 3</vt:lpstr>
      <vt:lpstr>Print reference page numbers</vt:lpstr>
      <vt:lpstr>Order of macros to tag and format reference page numbers</vt:lpstr>
      <vt:lpstr>Auto tag page numbers</vt:lpstr>
      <vt:lpstr>Validate $pg tags</vt:lpstr>
      <vt:lpstr>Manual tag page numbers</vt:lpstr>
      <vt:lpstr>#1 Auto tag page numbers </vt:lpstr>
      <vt:lpstr>#2 Validate $pg tags </vt:lpstr>
      <vt:lpstr>Validate using Word's Navigation Pane</vt:lpstr>
      <vt:lpstr>Validate by copying tags to a temporary document</vt:lpstr>
      <vt:lpstr>#3 Manually tagging page numbers </vt:lpstr>
      <vt:lpstr>#4 Format tagged pg numbers </vt:lpstr>
      <vt:lpstr>The large print styles</vt:lpstr>
      <vt:lpstr>The large print styles continued</vt:lpstr>
      <vt:lpstr>Large print styles shown in the styles pane</vt:lpstr>
      <vt:lpstr>Questions?</vt:lpstr>
      <vt:lpstr>Contact, Connect, &amp; Stay Informed</vt:lpstr>
      <vt:lpstr>Thank You! Please complete the survey!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Large Print Templates and Macros for Microsoft Word</dc:title>
  <dc:subject>Applying Tools and Styles to support large print materials</dc:subject>
  <dc:creator>AT&amp;AEM Center</dc:creator>
  <cp:keywords>macro, large print, styles, Word</cp:keywords>
  <dc:description/>
  <cp:lastModifiedBy>Heather Bridgman</cp:lastModifiedBy>
  <cp:revision>120</cp:revision>
  <dcterms:created xsi:type="dcterms:W3CDTF">2024-06-06T14:21:17Z</dcterms:created>
  <dcterms:modified xsi:type="dcterms:W3CDTF">2025-11-12T12:39:31Z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0x01010017A79ED186822043BC33444B50FEC72F</vt:lpwstr>
  </property>
  <property fmtid="{D5CDD505-2E9C-101B-9397-08002B2CF9AE}" pid="3" name="MediaServiceImageTags">
    <vt:lpwstr/>
  </property>
</Properties>
</file>